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ackwitch/Coll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Collo</a:t>
            </a:r>
            <a:r>
              <a:rPr lang="ko-KR" altLang="en-US" dirty="0" smtClean="0"/>
              <a:t>를 소개합니다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https://github.com/blackwitch/Collo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Collo</a:t>
            </a:r>
            <a:r>
              <a:rPr lang="en-US" altLang="ko-KR" dirty="0" smtClean="0"/>
              <a:t>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분산된 데이터를 손쉽게 가져올 수 있는 툴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당연히 </a:t>
            </a:r>
            <a:r>
              <a:rPr lang="ko-KR" altLang="en-US" b="1" dirty="0" err="1" smtClean="0"/>
              <a:t>오픈소스</a:t>
            </a:r>
            <a:r>
              <a:rPr lang="ko-KR" altLang="en-US" dirty="0" err="1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Collo</a:t>
            </a:r>
            <a:r>
              <a:rPr lang="ko-KR" altLang="en-US" dirty="0" smtClean="0"/>
              <a:t>로 할 수 있는 것 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다른 </a:t>
            </a:r>
            <a:r>
              <a:rPr lang="en-US" altLang="ko-KR" dirty="0" smtClean="0"/>
              <a:t>RDBMS</a:t>
            </a:r>
            <a:r>
              <a:rPr lang="ko-KR" altLang="en-US" dirty="0" smtClean="0"/>
              <a:t>에 모든 혹은 특정 조건의 데이터를 손쉽게 옮길 수 있습니다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ko-KR" altLang="en-US" dirty="0" smtClean="0"/>
              <a:t>파일 혹은 </a:t>
            </a:r>
            <a:r>
              <a:rPr lang="en-US" altLang="ko-KR" dirty="0" smtClean="0"/>
              <a:t>RDBMS</a:t>
            </a:r>
            <a:r>
              <a:rPr lang="ko-KR" altLang="en-US" dirty="0" smtClean="0"/>
              <a:t>의 모든 혹은 특정 조건의 데이터를 축출할 수 있습니다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Redis</a:t>
            </a:r>
            <a:r>
              <a:rPr lang="en-US" dirty="0" smtClean="0"/>
              <a:t>, AWS S3 </a:t>
            </a:r>
            <a:r>
              <a:rPr lang="ko-KR" altLang="en-US" dirty="0" smtClean="0"/>
              <a:t>혹은 파일에 있는 데이터를 </a:t>
            </a:r>
            <a:r>
              <a:rPr lang="en-US" altLang="ko-KR" dirty="0" smtClean="0"/>
              <a:t>RDBMS</a:t>
            </a:r>
            <a:r>
              <a:rPr lang="ko-KR" altLang="en-US" dirty="0" smtClean="0"/>
              <a:t>에 넣을 수도 있습니다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r>
              <a:rPr lang="ko-KR" altLang="en-US" dirty="0" smtClean="0"/>
              <a:t>원하는 저장소에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로 전송된 데이터를 넣을 수 있습니다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r>
              <a:rPr lang="ko-KR" altLang="en-US" dirty="0" err="1" smtClean="0"/>
              <a:t>등등등</a:t>
            </a:r>
            <a:r>
              <a:rPr lang="en-US" altLang="ko-KR" dirty="0" smtClean="0"/>
              <a:t>…</a:t>
            </a:r>
            <a:endParaRPr 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Collo</a:t>
            </a:r>
            <a:r>
              <a:rPr lang="ko-KR" altLang="en-US" dirty="0" smtClean="0"/>
              <a:t>의 작동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설정된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에서 데이터를 읽어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설정된 다른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읽어온 데이터를 삽입합니다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작업은 설정된 </a:t>
            </a:r>
            <a:r>
              <a:rPr lang="ko-KR" altLang="en-US" dirty="0" err="1" smtClean="0"/>
              <a:t>스케쥴에</a:t>
            </a:r>
            <a:r>
              <a:rPr lang="ko-KR" altLang="en-US" dirty="0" smtClean="0"/>
              <a:t> 따라 실행됩니다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이번은 이것으로 끝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간단한 샘플을 계속 업데이트 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다음은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en-US" altLang="ko-KR" dirty="0" err="1" smtClean="0"/>
              <a:t>Redis</a:t>
            </a:r>
            <a:r>
              <a:rPr lang="ko-KR" altLang="en-US" dirty="0" smtClean="0"/>
              <a:t>에서 읽은 데이터를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넣는 샘플을 만들어 보겠습니다</a:t>
            </a:r>
            <a:r>
              <a:rPr lang="en-US" altLang="ko-KR" dirty="0" smtClean="0"/>
              <a:t>.</a:t>
            </a:r>
          </a:p>
          <a:p>
            <a:pPr>
              <a:buFont typeface="Arial" charset="0"/>
              <a:buChar char="•"/>
            </a:pP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다음에 봐요</a:t>
            </a:r>
            <a:r>
              <a:rPr lang="en-US" altLang="ko-KR" dirty="0" smtClean="0"/>
              <a:t>! </a:t>
            </a:r>
            <a:r>
              <a:rPr lang="en-US" altLang="ko-KR" smtClean="0">
                <a:sym typeface="Wingdings" pitchFamily="2" charset="2"/>
              </a:rPr>
              <a:t>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139</Words>
  <Application>Microsoft Office PowerPoint</Application>
  <PresentationFormat>화면 슬라이드 쇼(4:3)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Collo를 소개합니다!</vt:lpstr>
      <vt:lpstr>Collo 란?</vt:lpstr>
      <vt:lpstr>Collo로 할 수 있는 것 들</vt:lpstr>
      <vt:lpstr>Collo의 작동 흐름</vt:lpstr>
      <vt:lpstr>끝?</vt:lpstr>
      <vt:lpstr>다음은?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Collo</dc:title>
  <dc:creator>이 지현</dc:creator>
  <cp:lastModifiedBy>이 지현</cp:lastModifiedBy>
  <cp:revision>24</cp:revision>
  <dcterms:created xsi:type="dcterms:W3CDTF">2019-10-22T03:32:28Z</dcterms:created>
  <dcterms:modified xsi:type="dcterms:W3CDTF">2019-10-28T02:57:16Z</dcterms:modified>
</cp:coreProperties>
</file>