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3" r:id="rId5"/>
    <p:sldId id="264" r:id="rId6"/>
    <p:sldId id="265" r:id="rId7"/>
    <p:sldId id="258" r:id="rId8"/>
    <p:sldId id="259" r:id="rId9"/>
    <p:sldId id="266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C997-159E-4E3E-B813-C721C84C9C6F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B7DA-E671-4F33-833E-D096AA7C76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witch/Coll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witch/Collo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witch/Collo/blob/master/samples/01-redis-mysql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witch/Coll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Collo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https://github.com/blackwitch/Collo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What’s the next step?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Let’s make a sample job for moving your data from http post to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Let’s make this sample!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Download sample (Refer “step 1”)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Setting database and table for sample on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(or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Insert sample data on </a:t>
            </a:r>
            <a:r>
              <a:rPr lang="en-US" altLang="ko-KR" dirty="0" err="1" smtClean="0"/>
              <a:t>Redis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Modify repository setting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Let’s do test!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 – Before doing this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You need “Node.JS(</a:t>
            </a:r>
            <a:r>
              <a:rPr lang="en-US" dirty="0" smtClean="0">
                <a:hlinkClick r:id="rId2"/>
              </a:rPr>
              <a:t>https://nodejs.org</a:t>
            </a:r>
            <a:r>
              <a:rPr lang="en-US" altLang="ko-KR" dirty="0" smtClean="0"/>
              <a:t>)”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You need “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 (</a:t>
            </a:r>
            <a:r>
              <a:rPr lang="en-US" dirty="0" smtClean="0">
                <a:hlinkClick r:id="rId3"/>
              </a:rPr>
              <a:t>https://github.com/blackwitch/Collo</a:t>
            </a:r>
            <a:r>
              <a:rPr lang="en-US" altLang="ko-KR" dirty="0" smtClean="0"/>
              <a:t>)“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You need to install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on your computer.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It doesn’t matter you don’t install them if  you can connect to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on  other System.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1 - Download samples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Download samples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github.com/blackwitch/Collo/blob/master/samples/01-redis-mysql.zip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You might have this sample if </a:t>
            </a:r>
            <a:r>
              <a:rPr lang="en-US" altLang="ko-KR" dirty="0" smtClean="0"/>
              <a:t>you download 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2 -Setting </a:t>
            </a:r>
            <a:r>
              <a:rPr lang="en-US" altLang="ko-KR" dirty="0" smtClean="0"/>
              <a:t>database and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Run </a:t>
            </a:r>
            <a:r>
              <a:rPr lang="en-US" altLang="ko-KR" dirty="0" smtClean="0"/>
              <a:t>“</a:t>
            </a:r>
            <a:r>
              <a:rPr lang="en-US" altLang="ko-KR" dirty="0" smtClean="0"/>
              <a:t>collo-mysql-sample-db.sql” file on your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en-US" altLang="ko-KR" dirty="0" smtClean="0"/>
              <a:t>This </a:t>
            </a:r>
            <a:r>
              <a:rPr lang="en-US" altLang="ko-KR" dirty="0" smtClean="0"/>
              <a:t>file is in the sample </a:t>
            </a:r>
            <a:r>
              <a:rPr lang="en-US" altLang="ko-KR" dirty="0" smtClean="0"/>
              <a:t>you downloaded.</a:t>
            </a:r>
          </a:p>
          <a:p>
            <a:pPr>
              <a:buFont typeface="Arial" charset="0"/>
              <a:buChar char="•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3 - </a:t>
            </a:r>
            <a:r>
              <a:rPr lang="en-US" altLang="ko-KR" dirty="0" smtClean="0"/>
              <a:t>Insert sample data on </a:t>
            </a:r>
            <a:r>
              <a:rPr lang="en-US" altLang="ko-KR" dirty="0" err="1" smtClean="0"/>
              <a:t>Redis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Run this queries on your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1800" dirty="0" err="1" smtClean="0"/>
              <a:t>rpush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test_key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‘{"company":"</a:t>
            </a:r>
            <a:r>
              <a:rPr lang="en-US" altLang="ko-KR" sz="1800" dirty="0" err="1" smtClean="0"/>
              <a:t>company_A","sales</a:t>
            </a:r>
            <a:r>
              <a:rPr lang="en-US" altLang="ko-KR" sz="1800" dirty="0" smtClean="0"/>
              <a:t>":</a:t>
            </a:r>
            <a:r>
              <a:rPr lang="en-US" altLang="ko-KR" sz="1800" dirty="0" smtClean="0"/>
              <a:t>1000</a:t>
            </a:r>
            <a:r>
              <a:rPr lang="en-US" altLang="ko-KR" sz="1800" dirty="0" smtClean="0"/>
              <a:t>}’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err="1" smtClean="0"/>
              <a:t>rpush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test_key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‘{"company":"</a:t>
            </a:r>
            <a:r>
              <a:rPr lang="en-US" altLang="ko-KR" sz="1800" dirty="0" err="1" smtClean="0"/>
              <a:t>company_B","sales</a:t>
            </a:r>
            <a:r>
              <a:rPr lang="en-US" altLang="ko-KR" sz="1800" dirty="0" smtClean="0"/>
              <a:t>":2000}’</a:t>
            </a:r>
            <a:endParaRPr lang="ko-KR" altLang="en-US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err="1" smtClean="0"/>
              <a:t>rpush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test_key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‘{"company":"</a:t>
            </a:r>
            <a:r>
              <a:rPr lang="en-US" altLang="ko-KR" sz="1800" dirty="0" err="1" smtClean="0"/>
              <a:t>company_C","sales</a:t>
            </a:r>
            <a:r>
              <a:rPr lang="en-US" altLang="ko-KR" sz="1800" dirty="0" smtClean="0"/>
              <a:t>":3000}’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err="1" smtClean="0"/>
              <a:t>rpush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test_key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‘{"company":"</a:t>
            </a:r>
            <a:r>
              <a:rPr lang="en-US" altLang="ko-KR" sz="1800" dirty="0" err="1" smtClean="0"/>
              <a:t>company_D","sales</a:t>
            </a:r>
            <a:r>
              <a:rPr lang="en-US" altLang="ko-KR" sz="1800" dirty="0" smtClean="0"/>
              <a:t>":4000}’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err="1" smtClean="0"/>
              <a:t>rpush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test_key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‘{"company":"</a:t>
            </a:r>
            <a:r>
              <a:rPr lang="en-US" altLang="ko-KR" sz="1800" dirty="0" err="1" smtClean="0"/>
              <a:t>company_E","sales</a:t>
            </a:r>
            <a:r>
              <a:rPr lang="en-US" altLang="ko-KR" sz="1800" dirty="0" smtClean="0"/>
              <a:t>":5000}’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(* You should type them by yourself.)</a:t>
            </a:r>
            <a:endParaRPr lang="ko-KR" altLang="en-US" sz="1800" dirty="0" smtClean="0"/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4 -  </a:t>
            </a:r>
            <a:r>
              <a:rPr lang="en-US" altLang="ko-KR" dirty="0" smtClean="0"/>
              <a:t>Setting repositories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ko-KR" sz="5600" dirty="0" smtClean="0"/>
              <a:t>Refer </a:t>
            </a:r>
            <a:r>
              <a:rPr lang="en-US" altLang="ko-KR" sz="5600" dirty="0" smtClean="0"/>
              <a:t>“</a:t>
            </a:r>
            <a:r>
              <a:rPr lang="en-US" altLang="ko-KR" sz="5600" dirty="0" err="1" smtClean="0"/>
              <a:t>repos.json</a:t>
            </a:r>
            <a:r>
              <a:rPr lang="en-US" altLang="ko-KR" sz="5600" dirty="0" smtClean="0"/>
              <a:t>” file</a:t>
            </a:r>
          </a:p>
          <a:p>
            <a:pPr>
              <a:buNone/>
            </a:pP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{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  "</a:t>
            </a:r>
            <a:r>
              <a:rPr lang="en-US" altLang="ko-KR" sz="5600" dirty="0" err="1" smtClean="0"/>
              <a:t>redis_repo</a:t>
            </a:r>
            <a:r>
              <a:rPr lang="en-US" altLang="ko-KR" sz="5600" dirty="0" smtClean="0"/>
              <a:t>" : {		//	for </a:t>
            </a:r>
            <a:r>
              <a:rPr lang="en-US" altLang="ko-KR" sz="5600" dirty="0" err="1" smtClean="0"/>
              <a:t>redis</a:t>
            </a:r>
            <a:r>
              <a:rPr lang="en-US" altLang="ko-KR" sz="5600" dirty="0" smtClean="0"/>
              <a:t> </a:t>
            </a:r>
          </a:p>
          <a:p>
            <a:pPr>
              <a:buNone/>
            </a:pPr>
            <a:r>
              <a:rPr lang="en-US" altLang="ko-KR" sz="5600" dirty="0" smtClean="0"/>
              <a:t>    "name" : "</a:t>
            </a:r>
            <a:r>
              <a:rPr lang="en-US" altLang="ko-KR" sz="5600" dirty="0" err="1" smtClean="0"/>
              <a:t>redis</a:t>
            </a:r>
            <a:r>
              <a:rPr lang="en-US" altLang="ko-KR" sz="5600" dirty="0" smtClean="0"/>
              <a:t>",</a:t>
            </a:r>
          </a:p>
          <a:p>
            <a:pPr>
              <a:buNone/>
            </a:pPr>
            <a:r>
              <a:rPr lang="en-US" altLang="ko-KR" sz="5600" dirty="0" smtClean="0"/>
              <a:t>    "type" : "</a:t>
            </a:r>
            <a:r>
              <a:rPr lang="en-US" altLang="ko-KR" sz="5600" dirty="0" err="1" smtClean="0"/>
              <a:t>redis</a:t>
            </a:r>
            <a:r>
              <a:rPr lang="en-US" altLang="ko-KR" sz="5600" dirty="0" smtClean="0"/>
              <a:t>",</a:t>
            </a:r>
          </a:p>
          <a:p>
            <a:pPr>
              <a:buNone/>
            </a:pPr>
            <a:r>
              <a:rPr lang="en-US" altLang="ko-KR" sz="5600" b="1" dirty="0" smtClean="0"/>
              <a:t>    "</a:t>
            </a:r>
            <a:r>
              <a:rPr lang="en-US" altLang="ko-KR" sz="5600" b="1" dirty="0" err="1" smtClean="0"/>
              <a:t>ip</a:t>
            </a:r>
            <a:r>
              <a:rPr lang="en-US" altLang="ko-KR" sz="5600" b="1" dirty="0" smtClean="0"/>
              <a:t>": "127.0.0.1",</a:t>
            </a:r>
          </a:p>
          <a:p>
            <a:pPr>
              <a:buNone/>
            </a:pPr>
            <a:r>
              <a:rPr lang="en-US" altLang="ko-KR" sz="5600" b="1" dirty="0" smtClean="0"/>
              <a:t>    "port": 6379</a:t>
            </a:r>
          </a:p>
          <a:p>
            <a:pPr>
              <a:buNone/>
            </a:pPr>
            <a:r>
              <a:rPr lang="en-US" altLang="ko-KR" sz="5600" dirty="0" smtClean="0"/>
              <a:t>  </a:t>
            </a:r>
            <a:r>
              <a:rPr lang="en-US" altLang="ko-KR" sz="5600" dirty="0" smtClean="0"/>
              <a:t>},</a:t>
            </a:r>
          </a:p>
          <a:p>
            <a:pPr>
              <a:buNone/>
            </a:pPr>
            <a:r>
              <a:rPr lang="en-US" altLang="ko-KR" sz="5600" dirty="0" smtClean="0"/>
              <a:t>  "</a:t>
            </a:r>
            <a:r>
              <a:rPr lang="en-US" altLang="ko-KR" sz="5600" dirty="0" err="1" smtClean="0"/>
              <a:t>mysql_repo</a:t>
            </a:r>
            <a:r>
              <a:rPr lang="en-US" altLang="ko-KR" sz="5600" dirty="0" smtClean="0"/>
              <a:t>" : {	//	for </a:t>
            </a:r>
            <a:r>
              <a:rPr lang="en-US" altLang="ko-KR" sz="5600" dirty="0" err="1" smtClean="0"/>
              <a:t>mysql</a:t>
            </a:r>
            <a:r>
              <a:rPr lang="en-US" altLang="ko-KR" sz="5600" dirty="0" smtClean="0"/>
              <a:t> or </a:t>
            </a:r>
            <a:r>
              <a:rPr lang="en-US" altLang="ko-KR" sz="5600" dirty="0" err="1" smtClean="0"/>
              <a:t>mariadb</a:t>
            </a:r>
            <a:endParaRPr lang="en-US" altLang="ko-KR" sz="5600" dirty="0" smtClean="0"/>
          </a:p>
          <a:p>
            <a:pPr>
              <a:buNone/>
            </a:pPr>
            <a:r>
              <a:rPr lang="en-US" altLang="ko-KR" sz="5600" dirty="0" smtClean="0"/>
              <a:t>    "name" : "db4write",</a:t>
            </a:r>
          </a:p>
          <a:p>
            <a:pPr>
              <a:buNone/>
            </a:pPr>
            <a:r>
              <a:rPr lang="en-US" altLang="ko-KR" sz="5600" dirty="0" smtClean="0"/>
              <a:t>    "type" : "</a:t>
            </a:r>
            <a:r>
              <a:rPr lang="en-US" altLang="ko-KR" sz="5600" dirty="0" err="1" smtClean="0"/>
              <a:t>mysql</a:t>
            </a:r>
            <a:r>
              <a:rPr lang="en-US" altLang="ko-KR" sz="5600" dirty="0" smtClean="0"/>
              <a:t>",</a:t>
            </a:r>
          </a:p>
          <a:p>
            <a:pPr>
              <a:buNone/>
            </a:pPr>
            <a:r>
              <a:rPr lang="en-US" altLang="ko-KR" sz="5600" dirty="0" smtClean="0"/>
              <a:t>    "</a:t>
            </a:r>
            <a:r>
              <a:rPr lang="en-US" altLang="ko-KR" sz="5600" dirty="0" err="1" smtClean="0"/>
              <a:t>config</a:t>
            </a:r>
            <a:r>
              <a:rPr lang="en-US" altLang="ko-KR" sz="5600" dirty="0" smtClean="0"/>
              <a:t>" : {</a:t>
            </a:r>
          </a:p>
          <a:p>
            <a:pPr>
              <a:buNone/>
            </a:pPr>
            <a:r>
              <a:rPr lang="en-US" altLang="ko-KR" sz="5600" b="1" dirty="0" smtClean="0"/>
              <a:t>      "host" :"127.0.0.1",</a:t>
            </a:r>
          </a:p>
          <a:p>
            <a:pPr>
              <a:buNone/>
            </a:pPr>
            <a:r>
              <a:rPr lang="en-US" altLang="ko-KR" sz="5600" b="1" dirty="0" smtClean="0"/>
              <a:t>      "port" : 3306,</a:t>
            </a:r>
          </a:p>
          <a:p>
            <a:pPr>
              <a:buNone/>
            </a:pPr>
            <a:r>
              <a:rPr lang="en-US" altLang="ko-KR" sz="5600" dirty="0" smtClean="0"/>
              <a:t>      "user" : "tester",</a:t>
            </a:r>
          </a:p>
          <a:p>
            <a:pPr>
              <a:buNone/>
            </a:pPr>
            <a:r>
              <a:rPr lang="en-US" altLang="ko-KR" sz="5600" dirty="0" smtClean="0"/>
              <a:t>      "password" : "</a:t>
            </a:r>
            <a:r>
              <a:rPr lang="en-US" altLang="ko-KR" sz="5600" dirty="0" err="1" smtClean="0"/>
              <a:t>test_pw</a:t>
            </a:r>
            <a:r>
              <a:rPr lang="en-US" altLang="ko-KR" sz="5600" dirty="0" smtClean="0"/>
              <a:t>",</a:t>
            </a:r>
          </a:p>
          <a:p>
            <a:pPr>
              <a:buNone/>
            </a:pPr>
            <a:r>
              <a:rPr lang="en-US" altLang="ko-KR" sz="5600" dirty="0" smtClean="0"/>
              <a:t>      "database":"dbTest1",</a:t>
            </a:r>
          </a:p>
          <a:p>
            <a:pPr>
              <a:buNone/>
            </a:pPr>
            <a:r>
              <a:rPr lang="en-US" altLang="ko-KR" sz="5600" dirty="0" smtClean="0"/>
              <a:t>      </a:t>
            </a:r>
            <a:r>
              <a:rPr lang="en-US" altLang="ko-KR" sz="5600" dirty="0" smtClean="0"/>
              <a:t>"</a:t>
            </a:r>
            <a:r>
              <a:rPr lang="en-US" altLang="ko-KR" sz="5600" dirty="0" err="1" smtClean="0"/>
              <a:t>multipleStatements</a:t>
            </a:r>
            <a:r>
              <a:rPr lang="en-US" altLang="ko-KR" sz="5600" dirty="0" smtClean="0"/>
              <a:t>": true</a:t>
            </a:r>
          </a:p>
          <a:p>
            <a:pPr>
              <a:buNone/>
            </a:pPr>
            <a:r>
              <a:rPr lang="en-US" altLang="ko-KR" sz="5600" dirty="0" smtClean="0"/>
              <a:t>    }</a:t>
            </a:r>
          </a:p>
          <a:p>
            <a:pPr>
              <a:buNone/>
            </a:pPr>
            <a:r>
              <a:rPr lang="en-US" altLang="ko-KR" sz="5600" dirty="0" smtClean="0"/>
              <a:t>  }</a:t>
            </a:r>
          </a:p>
          <a:p>
            <a:pPr>
              <a:buNone/>
            </a:pPr>
            <a:r>
              <a:rPr lang="en-US" altLang="ko-KR" sz="5600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4500" b="1" dirty="0" smtClean="0"/>
              <a:t>(* Modify </a:t>
            </a:r>
            <a:r>
              <a:rPr lang="en-US" altLang="ko-KR" sz="4500" b="1" dirty="0" err="1" smtClean="0"/>
              <a:t>ip</a:t>
            </a:r>
            <a:r>
              <a:rPr lang="en-US" altLang="ko-KR" sz="4500" b="1" dirty="0" smtClean="0"/>
              <a:t> and port of </a:t>
            </a:r>
            <a:r>
              <a:rPr lang="en-US" altLang="ko-KR" sz="4500" b="1" dirty="0" err="1" smtClean="0"/>
              <a:t>Redis</a:t>
            </a:r>
            <a:r>
              <a:rPr lang="en-US" altLang="ko-KR" sz="4500" b="1" dirty="0" smtClean="0"/>
              <a:t> and </a:t>
            </a:r>
            <a:r>
              <a:rPr lang="en-US" altLang="ko-KR" sz="4500" b="1" dirty="0" err="1" smtClean="0"/>
              <a:t>MySQL</a:t>
            </a:r>
            <a:r>
              <a:rPr lang="en-US" altLang="ko-KR" sz="4500" b="1" dirty="0" smtClean="0"/>
              <a:t> to suit your configure.)</a:t>
            </a:r>
            <a:endParaRPr lang="en-US" altLang="ko-KR" sz="45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</a:t>
            </a:r>
            <a:r>
              <a:rPr lang="en-US" altLang="ko-KR" dirty="0" smtClean="0"/>
              <a:t> - </a:t>
            </a:r>
            <a:r>
              <a:rPr lang="en-US" altLang="ko-KR" dirty="0" smtClean="0"/>
              <a:t>Setting a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sz="2600" dirty="0" smtClean="0"/>
              <a:t>Refer “</a:t>
            </a:r>
            <a:r>
              <a:rPr lang="en-US" altLang="ko-KR" sz="2600" dirty="0" err="1" smtClean="0"/>
              <a:t>jobs.json</a:t>
            </a:r>
            <a:r>
              <a:rPr lang="en-US" altLang="ko-KR" sz="2600" dirty="0" smtClean="0"/>
              <a:t>” file</a:t>
            </a:r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{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    "</a:t>
            </a:r>
            <a:r>
              <a:rPr lang="en-US" altLang="ko-KR" sz="2600" dirty="0" err="1" smtClean="0"/>
              <a:t>mysql_sample</a:t>
            </a:r>
            <a:r>
              <a:rPr lang="en-US" altLang="ko-KR" sz="2600" dirty="0" smtClean="0"/>
              <a:t>" : {</a:t>
            </a:r>
          </a:p>
          <a:p>
            <a:pPr>
              <a:buNone/>
            </a:pPr>
            <a:r>
              <a:rPr lang="en-US" altLang="ko-KR" sz="2600" dirty="0" smtClean="0"/>
              <a:t>        "schedule" : </a:t>
            </a:r>
            <a:r>
              <a:rPr lang="en-US" altLang="ko-KR" sz="2600" dirty="0" smtClean="0"/>
              <a:t>"*/10 </a:t>
            </a:r>
            <a:r>
              <a:rPr lang="en-US" altLang="ko-KR" sz="2600" dirty="0" smtClean="0"/>
              <a:t>* * * * *",	// setting schedule for this job</a:t>
            </a:r>
          </a:p>
          <a:p>
            <a:pPr>
              <a:buNone/>
            </a:pPr>
            <a:r>
              <a:rPr lang="en-US" altLang="ko-KR" sz="2600" dirty="0" smtClean="0"/>
              <a:t>        "from" : "</a:t>
            </a:r>
            <a:r>
              <a:rPr lang="en-US" altLang="ko-KR" sz="2600" dirty="0" err="1" smtClean="0"/>
              <a:t>redis_repo</a:t>
            </a:r>
            <a:r>
              <a:rPr lang="en-US" altLang="ko-KR" sz="2600" dirty="0" smtClean="0"/>
              <a:t>",	// name from setting repositories</a:t>
            </a:r>
          </a:p>
          <a:p>
            <a:pPr>
              <a:buNone/>
            </a:pPr>
            <a:r>
              <a:rPr lang="en-US" altLang="ko-KR" sz="2600" dirty="0" smtClean="0"/>
              <a:t>        "</a:t>
            </a:r>
            <a:r>
              <a:rPr lang="en-US" altLang="ko-KR" sz="2600" dirty="0" err="1" smtClean="0"/>
              <a:t>get_query</a:t>
            </a:r>
            <a:r>
              <a:rPr lang="en-US" altLang="ko-KR" sz="2600" dirty="0" smtClean="0"/>
              <a:t>" : "</a:t>
            </a:r>
            <a:r>
              <a:rPr lang="en-US" altLang="ko-KR" sz="2600" dirty="0" err="1" smtClean="0"/>
              <a:t>lpop</a:t>
            </a:r>
            <a:r>
              <a:rPr lang="en-US" altLang="ko-KR" sz="2600" dirty="0" smtClean="0"/>
              <a:t> </a:t>
            </a:r>
            <a:r>
              <a:rPr lang="en-US" altLang="ko-KR" sz="2600" dirty="0" err="1" smtClean="0"/>
              <a:t>test_key</a:t>
            </a:r>
            <a:r>
              <a:rPr lang="en-US" altLang="ko-KR" sz="2600" dirty="0" smtClean="0"/>
              <a:t>",</a:t>
            </a:r>
          </a:p>
          <a:p>
            <a:pPr>
              <a:buNone/>
            </a:pPr>
            <a:r>
              <a:rPr lang="en-US" altLang="ko-KR" sz="2600" dirty="0" smtClean="0"/>
              <a:t>        "to": [" </a:t>
            </a:r>
            <a:r>
              <a:rPr lang="en-US" altLang="ko-KR" sz="2600" dirty="0" err="1" smtClean="0"/>
              <a:t>mysql_repo</a:t>
            </a:r>
            <a:r>
              <a:rPr lang="en-US" altLang="ko-KR" sz="2600" dirty="0" smtClean="0"/>
              <a:t>”], 	// name from setting repositories</a:t>
            </a:r>
          </a:p>
          <a:p>
            <a:pPr>
              <a:buNone/>
            </a:pPr>
            <a:r>
              <a:rPr lang="en-US" altLang="ko-KR" sz="2600" dirty="0" smtClean="0"/>
              <a:t>        "</a:t>
            </a:r>
            <a:r>
              <a:rPr lang="en-US" altLang="ko-KR" sz="2600" dirty="0" err="1" smtClean="0"/>
              <a:t>set_query</a:t>
            </a:r>
            <a:r>
              <a:rPr lang="en-US" altLang="ko-KR" sz="2600" dirty="0" smtClean="0"/>
              <a:t>": ["insert into tb4write (company, sales) values (?, ?)", "company=?, sales=?"],</a:t>
            </a:r>
          </a:p>
          <a:p>
            <a:pPr>
              <a:buNone/>
            </a:pPr>
            <a:r>
              <a:rPr lang="en-US" altLang="ko-KR" sz="2600" dirty="0" smtClean="0"/>
              <a:t>        "</a:t>
            </a:r>
            <a:r>
              <a:rPr lang="en-US" altLang="ko-KR" sz="2600" dirty="0" err="1" smtClean="0"/>
              <a:t>set_query_param</a:t>
            </a:r>
            <a:r>
              <a:rPr lang="en-US" altLang="ko-KR" sz="2600" dirty="0" smtClean="0"/>
              <a:t>": ["@company as string, @sales as </a:t>
            </a:r>
            <a:r>
              <a:rPr lang="en-US" altLang="ko-KR" sz="2600" dirty="0" err="1" smtClean="0"/>
              <a:t>int</a:t>
            </a:r>
            <a:r>
              <a:rPr lang="en-US" altLang="ko-KR" sz="2600" dirty="0" smtClean="0"/>
              <a:t>", "@company as string, @sales as </a:t>
            </a:r>
            <a:r>
              <a:rPr lang="en-US" altLang="ko-KR" sz="2600" dirty="0" err="1" smtClean="0"/>
              <a:t>int</a:t>
            </a:r>
            <a:r>
              <a:rPr lang="en-US" altLang="ko-KR" sz="2600" dirty="0" smtClean="0"/>
              <a:t>"]</a:t>
            </a:r>
          </a:p>
          <a:p>
            <a:pPr>
              <a:buNone/>
            </a:pPr>
            <a:r>
              <a:rPr lang="en-US" altLang="ko-KR" sz="2600" dirty="0" smtClean="0"/>
              <a:t>    }</a:t>
            </a:r>
          </a:p>
          <a:p>
            <a:pPr>
              <a:buNone/>
            </a:pPr>
            <a:r>
              <a:rPr lang="en-US" altLang="ko-KR" sz="2600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(* A sample that read data from </a:t>
            </a:r>
            <a:r>
              <a:rPr lang="en-US" altLang="ko-KR" dirty="0" err="1" smtClean="0"/>
              <a:t>R</a:t>
            </a:r>
            <a:r>
              <a:rPr lang="en-US" altLang="ko-KR" dirty="0" err="1" smtClean="0"/>
              <a:t>edis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insert into </a:t>
            </a:r>
            <a:r>
              <a:rPr lang="en-US" altLang="ko-KR" dirty="0" err="1" smtClean="0"/>
              <a:t>M</a:t>
            </a:r>
            <a:r>
              <a:rPr lang="en-US" altLang="ko-KR" dirty="0" err="1" smtClean="0"/>
              <a:t>ySQL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Don’t modify this job sample yet.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 – Let’s do test!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Find the folder for 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. If you haven’t yet, download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github.com/blackwitch/Collo</a:t>
            </a:r>
            <a:endParaRPr 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Copy “</a:t>
            </a:r>
            <a:r>
              <a:rPr lang="en-US" altLang="ko-KR" dirty="0" err="1" smtClean="0"/>
              <a:t>repos.json</a:t>
            </a:r>
            <a:r>
              <a:rPr lang="en-US" altLang="ko-KR" dirty="0" smtClean="0"/>
              <a:t>” and “</a:t>
            </a:r>
            <a:r>
              <a:rPr lang="en-US" altLang="ko-KR" dirty="0" err="1" smtClean="0"/>
              <a:t>jobs.json</a:t>
            </a:r>
            <a:r>
              <a:rPr lang="en-US" altLang="ko-KR" dirty="0" smtClean="0"/>
              <a:t>” that you’ve modified in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folder of 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Input sample </a:t>
            </a:r>
            <a:r>
              <a:rPr lang="en-US" altLang="ko-KR" dirty="0" smtClean="0"/>
              <a:t>data on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. </a:t>
            </a:r>
            <a:r>
              <a:rPr lang="en-US" altLang="ko-KR" dirty="0" smtClean="0"/>
              <a:t>(Refer “step 3”)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Go to the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folder of 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run “node 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” on console. 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 will move data from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every 10 seconds.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you quit and restart, </a:t>
            </a:r>
            <a:r>
              <a:rPr lang="en-US" altLang="ko-KR" dirty="0" err="1" smtClean="0"/>
              <a:t>Collo</a:t>
            </a:r>
            <a:r>
              <a:rPr lang="en-US" altLang="ko-KR" dirty="0" smtClean="0"/>
              <a:t> will move all remaining data again.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the table “dbtest1.tb4write” on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Done!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388</Words>
  <Application>Microsoft Office PowerPoint</Application>
  <PresentationFormat>화면 슬라이드 쇼(4:3)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Collo / Redis to MySQL</vt:lpstr>
      <vt:lpstr>Let’s make this sample!</vt:lpstr>
      <vt:lpstr>0 – Before doing this test</vt:lpstr>
      <vt:lpstr>1 - Download samples</vt:lpstr>
      <vt:lpstr>2 -Setting database and table</vt:lpstr>
      <vt:lpstr>3 - Insert sample data on Redis</vt:lpstr>
      <vt:lpstr>4 -  Setting repositories</vt:lpstr>
      <vt:lpstr>5 - Setting a job</vt:lpstr>
      <vt:lpstr>6 – Let’s do test!</vt:lpstr>
      <vt:lpstr>What’s the next step?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Collo</dc:title>
  <dc:creator>이 지현</dc:creator>
  <cp:lastModifiedBy>이 지현</cp:lastModifiedBy>
  <cp:revision>155</cp:revision>
  <dcterms:created xsi:type="dcterms:W3CDTF">2019-10-22T03:32:28Z</dcterms:created>
  <dcterms:modified xsi:type="dcterms:W3CDTF">2019-10-29T01:00:59Z</dcterms:modified>
</cp:coreProperties>
</file>