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7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witch/Collo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/blob/master/samples/01-redis-mysql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Collo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https://github.com/blackwitch/Collo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다음은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다음에는 </a:t>
            </a:r>
            <a:r>
              <a:rPr lang="en-US" altLang="ko-KR" dirty="0" smtClean="0"/>
              <a:t>http post</a:t>
            </a:r>
            <a:r>
              <a:rPr lang="ko-KR" altLang="en-US" dirty="0" smtClean="0"/>
              <a:t>에서 읽은 데이터를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넣는 샘플을 만들어 보겠습니다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프로젝트 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샘플 다운로드 </a:t>
            </a:r>
            <a:r>
              <a:rPr lang="en-US" altLang="ko-KR" dirty="0" smtClean="0"/>
              <a:t>(step 1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(</a:t>
            </a:r>
            <a:r>
              <a:rPr lang="ko-KR" altLang="en-US" dirty="0" smtClean="0"/>
              <a:t>혹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샘플 데이타베이스와 테이블 </a:t>
            </a:r>
            <a:r>
              <a:rPr lang="ko-KR" altLang="en-US" dirty="0" err="1" smtClean="0"/>
              <a:t>세팅하기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Redis</a:t>
            </a:r>
            <a:r>
              <a:rPr lang="ko-KR" altLang="en-US" dirty="0" smtClean="0"/>
              <a:t>에 샘플 데이터 삽입하기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설정 변경하기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 실행하기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 – </a:t>
            </a:r>
            <a:r>
              <a:rPr lang="ko-KR" altLang="en-US" dirty="0" smtClean="0"/>
              <a:t>시작 전 준비사항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Node.JS(</a:t>
            </a:r>
            <a:r>
              <a:rPr lang="en-US" dirty="0" smtClean="0">
                <a:hlinkClick r:id="rId2"/>
              </a:rPr>
              <a:t>https://nodejs.org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설치하세요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Collo</a:t>
            </a:r>
            <a:r>
              <a:rPr lang="ko-KR" altLang="en-US" dirty="0" smtClean="0"/>
              <a:t>를 설치하세요</a:t>
            </a:r>
            <a:r>
              <a:rPr lang="en-US" altLang="ko-KR" dirty="0" smtClean="0"/>
              <a:t>.(</a:t>
            </a:r>
            <a:r>
              <a:rPr lang="en-US" dirty="0" smtClean="0">
                <a:hlinkClick r:id="rId3"/>
              </a:rPr>
              <a:t>https://github.com/blackwitch/Collo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Redis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테스트 할 시스템에 설치하세요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이미 테스트에 사용할 수 있는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이 있다면 별도 인스톨은 필요 없습니다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– </a:t>
            </a:r>
            <a:r>
              <a:rPr lang="ko-KR" altLang="en-US" dirty="0" smtClean="0"/>
              <a:t>샘플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github.com/blackwitch/Collo/blob/master/samples/01-redis-mysql.zip</a:t>
            </a:r>
            <a:r>
              <a:rPr lang="en-US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 링크에서 샘플을 다운로드 하세요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Collo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다운로드 하셨다면 이미 포함되어 있습니다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– </a:t>
            </a:r>
            <a:r>
              <a:rPr lang="ko-KR" altLang="en-US" dirty="0" err="1" smtClean="0"/>
              <a:t>데이타베이스와</a:t>
            </a:r>
            <a:r>
              <a:rPr lang="ko-KR" altLang="en-US" dirty="0" smtClean="0"/>
              <a:t> 테이블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“collo-mysql-sample-db.sql”</a:t>
            </a:r>
            <a:r>
              <a:rPr lang="ko-KR" altLang="en-US" dirty="0" smtClean="0"/>
              <a:t>를 실행하세요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err="1" smtClean="0"/>
              <a:t>다운로드한</a:t>
            </a:r>
            <a:r>
              <a:rPr lang="ko-KR" altLang="en-US" dirty="0" smtClean="0"/>
              <a:t> 샘플에 포함되어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–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에 샘플 데이터 입력하기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Redis</a:t>
            </a:r>
            <a:r>
              <a:rPr lang="ko-KR" altLang="en-US" dirty="0" smtClean="0"/>
              <a:t>에서 아래 쿼리를 실행하세요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err="1" smtClean="0"/>
              <a:t>rpush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test_key</a:t>
            </a:r>
            <a:r>
              <a:rPr lang="en-US" altLang="ko-KR" sz="2400" dirty="0" smtClean="0"/>
              <a:t> ‘{“company”:”</a:t>
            </a:r>
            <a:r>
              <a:rPr lang="en-US" altLang="ko-KR" sz="2400" dirty="0" err="1" smtClean="0"/>
              <a:t>company_A</a:t>
            </a:r>
            <a:r>
              <a:rPr lang="en-US" altLang="ko-KR" sz="2400" dirty="0" smtClean="0"/>
              <a:t>”, “sales”:1000}’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rpush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test_key</a:t>
            </a:r>
            <a:r>
              <a:rPr lang="en-US" altLang="ko-KR" sz="2400" dirty="0" smtClean="0"/>
              <a:t> ‘{“company”:”</a:t>
            </a:r>
            <a:r>
              <a:rPr lang="en-US" altLang="ko-KR" sz="2400" dirty="0" err="1" smtClean="0"/>
              <a:t>company_B</a:t>
            </a:r>
            <a:r>
              <a:rPr lang="en-US" altLang="ko-KR" sz="2400" dirty="0" smtClean="0"/>
              <a:t>”, </a:t>
            </a:r>
            <a:r>
              <a:rPr lang="en-US" altLang="ko-KR" sz="2400" dirty="0" smtClean="0"/>
              <a:t>“sales</a:t>
            </a:r>
            <a:r>
              <a:rPr lang="en-US" altLang="ko-KR" sz="2400" dirty="0" smtClean="0"/>
              <a:t>”:2000</a:t>
            </a:r>
            <a:r>
              <a:rPr lang="en-US" altLang="ko-KR" sz="2400" dirty="0" smtClean="0"/>
              <a:t>}’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rpush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test_key</a:t>
            </a:r>
            <a:r>
              <a:rPr lang="en-US" altLang="ko-KR" sz="2400" dirty="0" smtClean="0"/>
              <a:t> ‘{“company”:”</a:t>
            </a:r>
            <a:r>
              <a:rPr lang="en-US" altLang="ko-KR" sz="2400" dirty="0" err="1" smtClean="0"/>
              <a:t>company_C</a:t>
            </a:r>
            <a:r>
              <a:rPr lang="en-US" altLang="ko-KR" sz="2400" dirty="0" smtClean="0"/>
              <a:t>”, </a:t>
            </a:r>
            <a:r>
              <a:rPr lang="en-US" altLang="ko-KR" sz="2400" dirty="0" smtClean="0"/>
              <a:t>“sales</a:t>
            </a:r>
            <a:r>
              <a:rPr lang="en-US" altLang="ko-KR" sz="2400" dirty="0" smtClean="0"/>
              <a:t>”:3000</a:t>
            </a:r>
            <a:r>
              <a:rPr lang="en-US" altLang="ko-KR" sz="2400" dirty="0" smtClean="0"/>
              <a:t>}’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rpush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test_key</a:t>
            </a:r>
            <a:r>
              <a:rPr lang="en-US" altLang="ko-KR" sz="2400" dirty="0" smtClean="0"/>
              <a:t> ‘{“company”:”</a:t>
            </a:r>
            <a:r>
              <a:rPr lang="en-US" altLang="ko-KR" sz="2400" dirty="0" err="1" smtClean="0"/>
              <a:t>company_D</a:t>
            </a:r>
            <a:r>
              <a:rPr lang="en-US" altLang="ko-KR" sz="2400" dirty="0" smtClean="0"/>
              <a:t>”, </a:t>
            </a:r>
            <a:r>
              <a:rPr lang="en-US" altLang="ko-KR" sz="2400" dirty="0" smtClean="0"/>
              <a:t>“sales</a:t>
            </a:r>
            <a:r>
              <a:rPr lang="en-US" altLang="ko-KR" sz="2400" dirty="0" smtClean="0"/>
              <a:t>”:4000</a:t>
            </a:r>
            <a:r>
              <a:rPr lang="en-US" altLang="ko-KR" sz="2400" dirty="0" smtClean="0"/>
              <a:t>}’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rpush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test_key</a:t>
            </a:r>
            <a:r>
              <a:rPr lang="en-US" altLang="ko-KR" sz="2400" dirty="0" smtClean="0"/>
              <a:t> ‘{“company”:”</a:t>
            </a:r>
            <a:r>
              <a:rPr lang="en-US" altLang="ko-KR" sz="2400" dirty="0" err="1" smtClean="0"/>
              <a:t>company_E</a:t>
            </a:r>
            <a:r>
              <a:rPr lang="en-US" altLang="ko-KR" sz="2400" dirty="0" smtClean="0"/>
              <a:t>”, </a:t>
            </a:r>
            <a:r>
              <a:rPr lang="en-US" altLang="ko-KR" sz="2400" dirty="0" smtClean="0"/>
              <a:t>“sales</a:t>
            </a:r>
            <a:r>
              <a:rPr lang="en-US" altLang="ko-KR" sz="2400" dirty="0" smtClean="0"/>
              <a:t>”:5000}’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(*</a:t>
            </a:r>
            <a:r>
              <a:rPr lang="ko-KR" altLang="en-US" sz="2400" dirty="0" smtClean="0"/>
              <a:t>복사하지 말고 직접 입력하세요</a:t>
            </a:r>
            <a:r>
              <a:rPr lang="en-US" altLang="ko-KR" sz="2400" dirty="0" smtClean="0"/>
              <a:t>.)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저장소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ko-KR" sz="5600" dirty="0" smtClean="0"/>
              <a:t>“</a:t>
            </a:r>
            <a:r>
              <a:rPr lang="en-US" altLang="ko-KR" sz="5600" dirty="0" err="1" smtClean="0"/>
              <a:t>repos.json</a:t>
            </a:r>
            <a:r>
              <a:rPr lang="en-US" altLang="ko-KR" sz="5600" dirty="0" smtClean="0"/>
              <a:t>” </a:t>
            </a:r>
            <a:r>
              <a:rPr lang="ko-KR" altLang="en-US" sz="5600" dirty="0" smtClean="0"/>
              <a:t>파일 내용</a:t>
            </a:r>
            <a:endParaRPr lang="en-US" altLang="ko-KR" sz="5600" dirty="0" smtClean="0"/>
          </a:p>
          <a:p>
            <a:pPr>
              <a:buNone/>
            </a:pP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{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  "</a:t>
            </a:r>
            <a:r>
              <a:rPr lang="en-US" altLang="ko-KR" sz="5600" dirty="0" err="1" smtClean="0"/>
              <a:t>redis_repo</a:t>
            </a:r>
            <a:r>
              <a:rPr lang="en-US" altLang="ko-KR" sz="5600" dirty="0" smtClean="0"/>
              <a:t>" : {		//	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 </a:t>
            </a:r>
            <a:r>
              <a:rPr lang="ko-KR" altLang="en-US" sz="5600" dirty="0" smtClean="0"/>
              <a:t>설정 예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    "name" : "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"type" : "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b="1" dirty="0" smtClean="0"/>
              <a:t>    "</a:t>
            </a:r>
            <a:r>
              <a:rPr lang="en-US" altLang="ko-KR" sz="5600" b="1" dirty="0" err="1" smtClean="0"/>
              <a:t>ip</a:t>
            </a:r>
            <a:r>
              <a:rPr lang="en-US" altLang="ko-KR" sz="5600" b="1" dirty="0" smtClean="0"/>
              <a:t>": "127.0.0.1",</a:t>
            </a:r>
          </a:p>
          <a:p>
            <a:pPr>
              <a:buNone/>
            </a:pPr>
            <a:r>
              <a:rPr lang="en-US" altLang="ko-KR" sz="5600" b="1" dirty="0" smtClean="0"/>
              <a:t>    "port": 6379</a:t>
            </a:r>
          </a:p>
          <a:p>
            <a:pPr>
              <a:buNone/>
            </a:pPr>
            <a:r>
              <a:rPr lang="en-US" altLang="ko-KR" sz="5600" dirty="0" smtClean="0"/>
              <a:t>  },</a:t>
            </a:r>
          </a:p>
          <a:p>
            <a:pPr>
              <a:buNone/>
            </a:pPr>
            <a:r>
              <a:rPr lang="en-US" altLang="ko-KR" sz="5600" dirty="0" smtClean="0"/>
              <a:t>  "</a:t>
            </a:r>
            <a:r>
              <a:rPr lang="en-US" altLang="ko-KR" sz="5600" dirty="0" err="1" smtClean="0"/>
              <a:t>mysql_repo</a:t>
            </a:r>
            <a:r>
              <a:rPr lang="en-US" altLang="ko-KR" sz="5600" dirty="0" smtClean="0"/>
              <a:t>" : {	//	</a:t>
            </a:r>
            <a:r>
              <a:rPr lang="en-US" altLang="ko-KR" sz="5600" dirty="0" err="1" smtClean="0"/>
              <a:t>mysql</a:t>
            </a:r>
            <a:r>
              <a:rPr lang="en-US" altLang="ko-KR" sz="5600" dirty="0" smtClean="0"/>
              <a:t> </a:t>
            </a:r>
            <a:r>
              <a:rPr lang="ko-KR" altLang="en-US" sz="5600" dirty="0" smtClean="0"/>
              <a:t>혹은</a:t>
            </a:r>
            <a:r>
              <a:rPr lang="en-US" altLang="ko-KR" sz="5600" dirty="0" smtClean="0"/>
              <a:t> </a:t>
            </a:r>
            <a:r>
              <a:rPr lang="en-US" altLang="ko-KR" sz="5600" dirty="0" err="1" smtClean="0"/>
              <a:t>mariadb</a:t>
            </a:r>
            <a:r>
              <a:rPr lang="en-US" altLang="ko-KR" sz="5600" dirty="0" smtClean="0"/>
              <a:t> </a:t>
            </a:r>
            <a:r>
              <a:rPr lang="ko-KR" altLang="en-US" sz="5600" dirty="0" smtClean="0"/>
              <a:t>설정 예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    "name" : "db4write",</a:t>
            </a:r>
          </a:p>
          <a:p>
            <a:pPr>
              <a:buNone/>
            </a:pPr>
            <a:r>
              <a:rPr lang="en-US" altLang="ko-KR" sz="5600" dirty="0" smtClean="0"/>
              <a:t>    "type" : "</a:t>
            </a:r>
            <a:r>
              <a:rPr lang="en-US" altLang="ko-KR" sz="5600" dirty="0" err="1" smtClean="0"/>
              <a:t>mysql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"</a:t>
            </a:r>
            <a:r>
              <a:rPr lang="en-US" altLang="ko-KR" sz="5600" dirty="0" err="1" smtClean="0"/>
              <a:t>config</a:t>
            </a:r>
            <a:r>
              <a:rPr lang="en-US" altLang="ko-KR" sz="5600" dirty="0" smtClean="0"/>
              <a:t>" : {</a:t>
            </a:r>
          </a:p>
          <a:p>
            <a:pPr>
              <a:buNone/>
            </a:pPr>
            <a:r>
              <a:rPr lang="en-US" altLang="ko-KR" sz="5600" b="1" dirty="0" smtClean="0"/>
              <a:t>      "host" :"127.0.0.1",</a:t>
            </a:r>
          </a:p>
          <a:p>
            <a:pPr>
              <a:buNone/>
            </a:pPr>
            <a:r>
              <a:rPr lang="en-US" altLang="ko-KR" sz="5600" b="1" dirty="0" smtClean="0"/>
              <a:t>      "port" : 3306,</a:t>
            </a:r>
          </a:p>
          <a:p>
            <a:pPr>
              <a:buNone/>
            </a:pPr>
            <a:r>
              <a:rPr lang="en-US" altLang="ko-KR" sz="5600" dirty="0" smtClean="0"/>
              <a:t>      "user" : "tester",</a:t>
            </a:r>
          </a:p>
          <a:p>
            <a:pPr>
              <a:buNone/>
            </a:pPr>
            <a:r>
              <a:rPr lang="en-US" altLang="ko-KR" sz="5600" dirty="0" smtClean="0"/>
              <a:t>      "password" : "</a:t>
            </a:r>
            <a:r>
              <a:rPr lang="en-US" altLang="ko-KR" sz="5600" dirty="0" err="1" smtClean="0"/>
              <a:t>test_pw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  "database":"dbTest1",</a:t>
            </a:r>
          </a:p>
          <a:p>
            <a:pPr>
              <a:buNone/>
            </a:pPr>
            <a:r>
              <a:rPr lang="en-US" altLang="ko-KR" sz="5600" dirty="0" smtClean="0"/>
              <a:t>      "</a:t>
            </a:r>
            <a:r>
              <a:rPr lang="en-US" altLang="ko-KR" sz="5600" dirty="0" err="1" smtClean="0"/>
              <a:t>multipleStatements</a:t>
            </a:r>
            <a:r>
              <a:rPr lang="en-US" altLang="ko-KR" sz="5600" dirty="0" smtClean="0"/>
              <a:t>": true</a:t>
            </a:r>
          </a:p>
          <a:p>
            <a:pPr>
              <a:buNone/>
            </a:pPr>
            <a:r>
              <a:rPr lang="en-US" altLang="ko-KR" sz="5600" dirty="0" smtClean="0"/>
              <a:t>    }</a:t>
            </a:r>
          </a:p>
          <a:p>
            <a:pPr>
              <a:buNone/>
            </a:pPr>
            <a:r>
              <a:rPr lang="en-US" altLang="ko-KR" sz="5600" dirty="0" smtClean="0"/>
              <a:t>  }</a:t>
            </a:r>
          </a:p>
          <a:p>
            <a:pPr>
              <a:buNone/>
            </a:pPr>
            <a:r>
              <a:rPr lang="en-US" altLang="ko-KR" sz="5600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5000" b="1" dirty="0" smtClean="0"/>
              <a:t>(* </a:t>
            </a:r>
            <a:r>
              <a:rPr lang="ko-KR" altLang="en-US" sz="5000" b="1" dirty="0" smtClean="0"/>
              <a:t>설치된 </a:t>
            </a:r>
            <a:r>
              <a:rPr lang="en-US" altLang="ko-KR" sz="5000" b="1" dirty="0" err="1" smtClean="0"/>
              <a:t>Redis</a:t>
            </a:r>
            <a:r>
              <a:rPr lang="ko-KR" altLang="en-US" sz="5000" b="1" dirty="0" smtClean="0"/>
              <a:t>와 </a:t>
            </a:r>
            <a:r>
              <a:rPr lang="en-US" altLang="ko-KR" sz="5000" b="1" dirty="0" err="1" smtClean="0"/>
              <a:t>MySQL</a:t>
            </a:r>
            <a:r>
              <a:rPr lang="en-US" altLang="ko-KR" sz="5000" b="1" dirty="0" smtClean="0"/>
              <a:t> </a:t>
            </a:r>
            <a:r>
              <a:rPr lang="ko-KR" altLang="en-US" sz="5000" b="1" dirty="0" smtClean="0"/>
              <a:t>설정에 알맞게 </a:t>
            </a:r>
            <a:r>
              <a:rPr lang="en-US" altLang="ko-KR" sz="5000" b="1" dirty="0" err="1" smtClean="0"/>
              <a:t>ip</a:t>
            </a:r>
            <a:r>
              <a:rPr lang="ko-KR" altLang="en-US" sz="5000" b="1" dirty="0" smtClean="0"/>
              <a:t>와 </a:t>
            </a:r>
            <a:r>
              <a:rPr lang="en-US" altLang="ko-KR" sz="5000" b="1" dirty="0" smtClean="0"/>
              <a:t>port</a:t>
            </a:r>
            <a:r>
              <a:rPr lang="ko-KR" altLang="en-US" sz="5000" b="1" dirty="0" smtClean="0"/>
              <a:t>를 수정하세요</a:t>
            </a:r>
            <a:r>
              <a:rPr lang="en-US" altLang="ko-KR" sz="5000" b="1" dirty="0" smtClean="0"/>
              <a:t>.)</a:t>
            </a:r>
            <a:endParaRPr lang="en-US" altLang="ko-KR" sz="50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 – </a:t>
            </a:r>
            <a:r>
              <a:rPr lang="ko-KR" altLang="en-US" dirty="0" smtClean="0"/>
              <a:t>작업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jobs.json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파일 내용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{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"</a:t>
            </a:r>
            <a:r>
              <a:rPr lang="en-US" altLang="ko-KR" dirty="0" err="1" smtClean="0"/>
              <a:t>mysql_sample</a:t>
            </a:r>
            <a:r>
              <a:rPr lang="en-US" altLang="ko-KR" dirty="0" smtClean="0"/>
              <a:t>" : {</a:t>
            </a:r>
          </a:p>
          <a:p>
            <a:pPr>
              <a:buNone/>
            </a:pPr>
            <a:r>
              <a:rPr lang="en-US" altLang="ko-KR" dirty="0" smtClean="0"/>
              <a:t>        "schedule" : </a:t>
            </a:r>
            <a:r>
              <a:rPr lang="en-US" altLang="ko-KR" dirty="0" smtClean="0"/>
              <a:t>"*/10 </a:t>
            </a:r>
            <a:r>
              <a:rPr lang="en-US" altLang="ko-KR" dirty="0" smtClean="0"/>
              <a:t>* * * * *",	// </a:t>
            </a:r>
            <a:r>
              <a:rPr lang="ko-KR" altLang="en-US" dirty="0" smtClean="0"/>
              <a:t>작업의 스케쥴 설정 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 초 마다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"from" : "</a:t>
            </a:r>
            <a:r>
              <a:rPr lang="en-US" altLang="ko-KR" dirty="0" err="1" smtClean="0"/>
              <a:t>redis_repo</a:t>
            </a:r>
            <a:r>
              <a:rPr lang="en-US" altLang="ko-KR" dirty="0" smtClean="0"/>
              <a:t>",	// </a:t>
            </a:r>
            <a:r>
              <a:rPr lang="ko-KR" altLang="en-US" dirty="0" smtClean="0"/>
              <a:t>저장소에 설정된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"</a:t>
            </a:r>
            <a:r>
              <a:rPr lang="en-US" altLang="ko-KR" dirty="0" err="1" smtClean="0"/>
              <a:t>get_query</a:t>
            </a:r>
            <a:r>
              <a:rPr lang="en-US" altLang="ko-KR" dirty="0" smtClean="0"/>
              <a:t>" : "</a:t>
            </a:r>
            <a:r>
              <a:rPr lang="en-US" altLang="ko-KR" dirty="0" err="1" smtClean="0"/>
              <a:t>lpop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test_key</a:t>
            </a:r>
            <a:r>
              <a:rPr lang="en-US" altLang="ko-KR" dirty="0" smtClean="0"/>
              <a:t>",</a:t>
            </a:r>
          </a:p>
          <a:p>
            <a:pPr>
              <a:buNone/>
            </a:pPr>
            <a:r>
              <a:rPr lang="en-US" altLang="ko-KR" dirty="0" smtClean="0"/>
              <a:t>        "to": [" </a:t>
            </a:r>
            <a:r>
              <a:rPr lang="en-US" altLang="ko-KR" dirty="0" err="1" smtClean="0"/>
              <a:t>mysql_repo</a:t>
            </a:r>
            <a:r>
              <a:rPr lang="en-US" altLang="ko-KR" dirty="0" smtClean="0"/>
              <a:t>”], 	// </a:t>
            </a:r>
            <a:r>
              <a:rPr lang="ko-KR" altLang="en-US" dirty="0" smtClean="0"/>
              <a:t>저장소에 설정된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"</a:t>
            </a:r>
            <a:r>
              <a:rPr lang="en-US" altLang="ko-KR" dirty="0" err="1" smtClean="0"/>
              <a:t>set_query</a:t>
            </a:r>
            <a:r>
              <a:rPr lang="en-US" altLang="ko-KR" dirty="0" smtClean="0"/>
              <a:t>": ["insert into tb4write (company, sales) values (?, ?)", "company=?, sales=?"],</a:t>
            </a:r>
          </a:p>
          <a:p>
            <a:pPr>
              <a:buNone/>
            </a:pPr>
            <a:r>
              <a:rPr lang="en-US" altLang="ko-KR" dirty="0" smtClean="0"/>
              <a:t>        "</a:t>
            </a:r>
            <a:r>
              <a:rPr lang="en-US" altLang="ko-KR" dirty="0" err="1" smtClean="0"/>
              <a:t>set_query_param</a:t>
            </a:r>
            <a:r>
              <a:rPr lang="en-US" altLang="ko-KR" dirty="0" smtClean="0"/>
              <a:t>": ["@company as string, @sales as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", "@company as string, @sales as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"]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(* </a:t>
            </a:r>
            <a:r>
              <a:rPr lang="ko-KR" altLang="en-US" dirty="0" smtClean="0"/>
              <a:t>이 예제는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에서 읽은 데이터를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삽입하는 예입니다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6 -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Collo</a:t>
            </a:r>
            <a:r>
              <a:rPr lang="ko-KR" altLang="en-US" dirty="0" smtClean="0"/>
              <a:t>가 설치된 폴더를 찾으세요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다운로드 하지 않았다면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github.com/blackwitch/Collo</a:t>
            </a:r>
            <a:r>
              <a:rPr lang="en-US" dirty="0" smtClean="0"/>
              <a:t> </a:t>
            </a:r>
            <a:r>
              <a:rPr lang="ko-KR" altLang="en-US" dirty="0" smtClean="0"/>
              <a:t>에서 다운 받으세요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다운로드된</a:t>
            </a:r>
            <a:r>
              <a:rPr lang="ko-KR" altLang="en-US" dirty="0" smtClean="0"/>
              <a:t> 샘플에서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repos.json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jobs.json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Collo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복사하세요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Step 3</a:t>
            </a:r>
            <a:r>
              <a:rPr lang="ko-KR" altLang="en-US" dirty="0" smtClean="0"/>
              <a:t>을 참고하여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에 샘플 데이터를 입력하세요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Collo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가 </a:t>
            </a:r>
            <a:r>
              <a:rPr lang="en-US" altLang="ko-KR" dirty="0" smtClean="0"/>
              <a:t>“node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실행하세요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Collo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초에 하나씩 </a:t>
            </a:r>
            <a:r>
              <a:rPr lang="en-US" altLang="ko-KR" dirty="0" err="1" smtClean="0"/>
              <a:t>Redis</a:t>
            </a:r>
            <a:r>
              <a:rPr lang="ko-KR" altLang="en-US" dirty="0" smtClean="0"/>
              <a:t>에 입력된 데이터를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이동시킬 겁니다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실행된 </a:t>
            </a:r>
            <a:r>
              <a:rPr lang="en-US" altLang="ko-KR" dirty="0" err="1" smtClean="0"/>
              <a:t>collo</a:t>
            </a:r>
            <a:r>
              <a:rPr lang="ko-KR" altLang="en-US" dirty="0" smtClean="0"/>
              <a:t>를 강제 종료 후 </a:t>
            </a:r>
            <a:r>
              <a:rPr lang="ko-KR" altLang="en-US" dirty="0" err="1" smtClean="0"/>
              <a:t>재시작하면</a:t>
            </a:r>
            <a:r>
              <a:rPr lang="ko-KR" altLang="en-US" dirty="0" smtClean="0"/>
              <a:t> 남은 데이터를 계속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접속하여 </a:t>
            </a:r>
            <a:r>
              <a:rPr lang="en-US" altLang="ko-KR" dirty="0" smtClean="0"/>
              <a:t>“dbtest1.tb4write” </a:t>
            </a:r>
            <a:r>
              <a:rPr lang="ko-KR" altLang="en-US" dirty="0" smtClean="0"/>
              <a:t>테이블을 조회하면 입력된 결과를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끝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364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Collo / Redis to MySQL</vt:lpstr>
      <vt:lpstr>샘플 프로젝트 실행하기</vt:lpstr>
      <vt:lpstr>0 – 시작 전 준비사항</vt:lpstr>
      <vt:lpstr>1 – 샘플 다운로드</vt:lpstr>
      <vt:lpstr>2 – 데이타베이스와 테이블 설정</vt:lpstr>
      <vt:lpstr>3 – Redis에 샘플 데이터 입력하기</vt:lpstr>
      <vt:lpstr>4 – 저장소 설정하기</vt:lpstr>
      <vt:lpstr>5 – 작업 설정하기</vt:lpstr>
      <vt:lpstr>6 - 실행하기</vt:lpstr>
      <vt:lpstr>다음은?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Collo</dc:title>
  <dc:creator>이 지현</dc:creator>
  <cp:lastModifiedBy>이 지현</cp:lastModifiedBy>
  <cp:revision>142</cp:revision>
  <dcterms:created xsi:type="dcterms:W3CDTF">2019-10-22T03:32:28Z</dcterms:created>
  <dcterms:modified xsi:type="dcterms:W3CDTF">2019-10-29T01:01:02Z</dcterms:modified>
</cp:coreProperties>
</file>