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0384B-F6AA-43A4-AB52-71C8A3B591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31303-E9F7-41B8-A50D-CD074205E9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974152-75A7-40C9-B6F1-A46A39C5023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 rot="5400000">
            <a:off x="-418680" y="1957680"/>
            <a:ext cx="2670120" cy="677160"/>
          </a:xfrm>
          <a:prstGeom prst="rect">
            <a:avLst/>
          </a:prstGeom>
          <a:ln w="0">
            <a:noFill/>
          </a:ln>
        </p:spPr>
      </p:pic>
      <p:sp>
        <p:nvSpPr>
          <p:cNvPr id="10" name=""/>
          <p:cNvSpPr/>
          <p:nvPr/>
        </p:nvSpPr>
        <p:spPr>
          <a:xfrm>
            <a:off x="1148400" y="2245680"/>
            <a:ext cx="493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3560760" y="914400"/>
            <a:ext cx="627120" cy="2716920"/>
          </a:xfrm>
          <a:custGeom>
            <a:avLst/>
            <a:gdLst/>
            <a:ahLst/>
            <a:rect l="0" t="0" r="r" b="b"/>
            <a:pathLst>
              <a:path fill="none" w="1742" h="7547">
                <a:moveTo>
                  <a:pt x="0" y="1258"/>
                </a:moveTo>
                <a:lnTo>
                  <a:pt x="0" y="7547"/>
                </a:lnTo>
                <a:lnTo>
                  <a:pt x="1742" y="5032"/>
                </a:lnTo>
                <a:lnTo>
                  <a:pt x="1742" y="3774"/>
                </a:lnTo>
                <a:lnTo>
                  <a:pt x="1742" y="2516"/>
                </a:lnTo>
                <a:lnTo>
                  <a:pt x="0" y="0"/>
                </a:lnTo>
                <a:lnTo>
                  <a:pt x="0" y="2516"/>
                </a:lnTo>
              </a:path>
            </a:pathLst>
          </a:custGeom>
          <a:ln w="29160">
            <a:solidFill>
              <a:srgbClr val="c9211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Encoder 1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5524200" y="914400"/>
            <a:ext cx="627120" cy="2717280"/>
          </a:xfrm>
          <a:custGeom>
            <a:avLst/>
            <a:gdLst/>
            <a:ahLst/>
            <a:rect l="0" t="0" r="r" b="b"/>
            <a:pathLst>
              <a:path fill="none" w="1742" h="7548">
                <a:moveTo>
                  <a:pt x="1742" y="6290"/>
                </a:moveTo>
                <a:lnTo>
                  <a:pt x="1742" y="0"/>
                </a:lnTo>
                <a:lnTo>
                  <a:pt x="0" y="2516"/>
                </a:lnTo>
                <a:lnTo>
                  <a:pt x="0" y="3774"/>
                </a:lnTo>
                <a:lnTo>
                  <a:pt x="0" y="5032"/>
                </a:lnTo>
                <a:lnTo>
                  <a:pt x="1742" y="7548"/>
                </a:lnTo>
                <a:lnTo>
                  <a:pt x="1742" y="5032"/>
                </a:lnTo>
              </a:path>
            </a:pathLst>
          </a:custGeom>
          <a:ln w="29160">
            <a:solidFill>
              <a:srgbClr val="c9211e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Decoder 1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4579920" y="2278800"/>
            <a:ext cx="493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172120" y="1750320"/>
            <a:ext cx="208800" cy="1045080"/>
          </a:xfrm>
          <a:prstGeom prst="rect">
            <a:avLst/>
          </a:prstGeom>
          <a:solidFill>
            <a:srgbClr val="c9211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Latent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 rot="5400000">
            <a:off x="546120" y="2089800"/>
            <a:ext cx="2568600" cy="21780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3"/>
          <a:stretch/>
        </p:blipFill>
        <p:spPr>
          <a:xfrm rot="5400000">
            <a:off x="6607800" y="2089800"/>
            <a:ext cx="2568600" cy="21780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4"/>
          <a:stretch/>
        </p:blipFill>
        <p:spPr>
          <a:xfrm rot="5400000">
            <a:off x="546120" y="2089800"/>
            <a:ext cx="2568600" cy="217800"/>
          </a:xfrm>
          <a:prstGeom prst="rect">
            <a:avLst/>
          </a:prstGeom>
          <a:ln w="0">
            <a:noFill/>
          </a:ln>
        </p:spPr>
      </p:pic>
      <p:sp>
        <p:nvSpPr>
          <p:cNvPr id="18" name=""/>
          <p:cNvSpPr/>
          <p:nvPr/>
        </p:nvSpPr>
        <p:spPr>
          <a:xfrm>
            <a:off x="6253560" y="2377440"/>
            <a:ext cx="4935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1148400" y="2245680"/>
            <a:ext cx="493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2135520" y="2245680"/>
            <a:ext cx="4935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rot="5400000">
            <a:off x="1730520" y="2168280"/>
            <a:ext cx="2716920" cy="209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rot="5400000">
            <a:off x="5702040" y="2168280"/>
            <a:ext cx="2716920" cy="209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 flipV="1" rot="10800000">
            <a:off x="1566000" y="2767680"/>
            <a:ext cx="373320" cy="1072800"/>
          </a:xfrm>
          <a:prstGeom prst="rect">
            <a:avLst/>
          </a:prstGeom>
          <a:solidFill>
            <a:srgbClr val="ffffff">
              <a:alpha val="96000"/>
            </a:srgb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 flipV="1" rot="10800000">
            <a:off x="7782840" y="2770200"/>
            <a:ext cx="217800" cy="712440"/>
          </a:xfrm>
          <a:prstGeom prst="rect">
            <a:avLst/>
          </a:prstGeom>
          <a:solidFill>
            <a:srgbClr val="f10d0c">
              <a:alpha val="9000"/>
            </a:srgb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4271760" y="1783440"/>
            <a:ext cx="209160" cy="41796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  <a:ea typeface="Arial"/>
              </a:rPr>
              <a:t>σ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4271760" y="2311560"/>
            <a:ext cx="209160" cy="41796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  <a:ea typeface="Arial"/>
              </a:rPr>
              <a:t>μ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7263720" y="2377440"/>
            <a:ext cx="4179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71600" y="3631320"/>
            <a:ext cx="9669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Массив положений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55240" y="3641400"/>
            <a:ext cx="9669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Массив положений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 rot="5400000">
            <a:off x="-861480" y="2055600"/>
            <a:ext cx="2920680" cy="74052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73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373200" y="914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0" y="1376"/>
                </a:moveTo>
                <a:lnTo>
                  <a:pt x="0" y="8255"/>
                </a:lnTo>
                <a:lnTo>
                  <a:pt x="1905" y="5503"/>
                </a:lnTo>
                <a:lnTo>
                  <a:pt x="1905" y="4128"/>
                </a:lnTo>
                <a:lnTo>
                  <a:pt x="1905" y="2752"/>
                </a:lnTo>
                <a:lnTo>
                  <a:pt x="0" y="0"/>
                </a:lnTo>
                <a:lnTo>
                  <a:pt x="0" y="2752"/>
                </a:lnTo>
              </a:path>
            </a:pathLst>
          </a:custGeom>
          <a:ln w="38160">
            <a:solidFill>
              <a:srgbClr val="00a933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520600" y="914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1905" y="6879"/>
                </a:moveTo>
                <a:lnTo>
                  <a:pt x="1905" y="0"/>
                </a:lnTo>
                <a:lnTo>
                  <a:pt x="0" y="2752"/>
                </a:lnTo>
                <a:lnTo>
                  <a:pt x="0" y="4128"/>
                </a:lnTo>
                <a:lnTo>
                  <a:pt x="0" y="5504"/>
                </a:lnTo>
                <a:lnTo>
                  <a:pt x="1905" y="8255"/>
                </a:lnTo>
                <a:lnTo>
                  <a:pt x="1905" y="5504"/>
                </a:lnTo>
              </a:path>
            </a:pathLst>
          </a:custGeom>
          <a:ln w="38160">
            <a:solidFill>
              <a:srgbClr val="3faf46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4221000" y="18288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4221000" y="25146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4523760" y="2406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5135400" y="1828800"/>
            <a:ext cx="228600" cy="11430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 rot="5400000">
            <a:off x="75960" y="2199960"/>
            <a:ext cx="2809440" cy="23832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 rot="5400000">
            <a:off x="6705720" y="2199960"/>
            <a:ext cx="2809440" cy="23832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 rot="5400000">
            <a:off x="75960" y="2199960"/>
            <a:ext cx="2809440" cy="23832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6318360" y="2514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73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81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rot="5400000">
            <a:off x="1371240" y="2286000"/>
            <a:ext cx="2971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5400000">
            <a:off x="5715000" y="2286000"/>
            <a:ext cx="2971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Маска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 rot="5400000">
            <a:off x="-861480" y="3531600"/>
            <a:ext cx="2920680" cy="74052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734400" y="3846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373200" y="2390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0" y="1376"/>
                </a:moveTo>
                <a:lnTo>
                  <a:pt x="0" y="8255"/>
                </a:lnTo>
                <a:lnTo>
                  <a:pt x="1905" y="5503"/>
                </a:lnTo>
                <a:lnTo>
                  <a:pt x="1905" y="4128"/>
                </a:lnTo>
                <a:lnTo>
                  <a:pt x="1905" y="2752"/>
                </a:lnTo>
                <a:lnTo>
                  <a:pt x="0" y="0"/>
                </a:lnTo>
                <a:lnTo>
                  <a:pt x="0" y="2752"/>
                </a:lnTo>
              </a:path>
            </a:pathLst>
          </a:custGeom>
          <a:ln w="38160">
            <a:solidFill>
              <a:srgbClr val="3465a4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520600" y="2390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1905" y="6879"/>
                </a:moveTo>
                <a:lnTo>
                  <a:pt x="1905" y="0"/>
                </a:lnTo>
                <a:lnTo>
                  <a:pt x="0" y="2752"/>
                </a:lnTo>
                <a:lnTo>
                  <a:pt x="0" y="4128"/>
                </a:lnTo>
                <a:lnTo>
                  <a:pt x="0" y="5504"/>
                </a:lnTo>
                <a:lnTo>
                  <a:pt x="1905" y="8255"/>
                </a:lnTo>
                <a:lnTo>
                  <a:pt x="1905" y="5504"/>
                </a:lnTo>
              </a:path>
            </a:pathLst>
          </a:custGeom>
          <a:ln w="38160">
            <a:solidFill>
              <a:srgbClr val="3faf46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221000" y="33048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221000" y="39906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23760" y="3882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135400" y="3736800"/>
            <a:ext cx="228600" cy="11430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318360" y="399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34400" y="3846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V="1">
            <a:off x="685800" y="1143000"/>
            <a:ext cx="13716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 rot="5400000">
            <a:off x="1595160" y="909360"/>
            <a:ext cx="1600200" cy="2383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2660760" y="11430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rot="5400000">
            <a:off x="2857320" y="1028520"/>
            <a:ext cx="1371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Маска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886200" y="228600"/>
            <a:ext cx="457200" cy="1828800"/>
          </a:xfrm>
          <a:custGeom>
            <a:avLst/>
            <a:gdLst/>
            <a:ahLst/>
            <a:rect l="0" t="0" r="r" b="b"/>
            <a:pathLst>
              <a:path fill="none" w="1270" h="5080">
                <a:moveTo>
                  <a:pt x="0" y="847"/>
                </a:moveTo>
                <a:lnTo>
                  <a:pt x="0" y="5080"/>
                </a:lnTo>
                <a:lnTo>
                  <a:pt x="1270" y="3387"/>
                </a:lnTo>
                <a:lnTo>
                  <a:pt x="1270" y="2540"/>
                </a:lnTo>
                <a:lnTo>
                  <a:pt x="1270" y="1693"/>
                </a:lnTo>
                <a:lnTo>
                  <a:pt x="0" y="0"/>
                </a:lnTo>
                <a:lnTo>
                  <a:pt x="0" y="1693"/>
                </a:lnTo>
              </a:path>
            </a:pathLst>
          </a:custGeom>
          <a:ln w="38160">
            <a:solidFill>
              <a:srgbClr val="3465a4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343400" y="228600"/>
            <a:ext cx="457200" cy="1828800"/>
          </a:xfrm>
          <a:custGeom>
            <a:avLst/>
            <a:gdLst/>
            <a:ahLst/>
            <a:rect l="0" t="0" r="r" b="b"/>
            <a:pathLst>
              <a:path fill="none" w="1270" h="5080">
                <a:moveTo>
                  <a:pt x="1270" y="4234"/>
                </a:moveTo>
                <a:lnTo>
                  <a:pt x="1270" y="0"/>
                </a:lnTo>
                <a:lnTo>
                  <a:pt x="0" y="1694"/>
                </a:lnTo>
                <a:lnTo>
                  <a:pt x="0" y="2540"/>
                </a:lnTo>
                <a:lnTo>
                  <a:pt x="0" y="3387"/>
                </a:lnTo>
                <a:lnTo>
                  <a:pt x="1270" y="5080"/>
                </a:lnTo>
                <a:lnTo>
                  <a:pt x="1270" y="3387"/>
                </a:lnTo>
              </a:path>
            </a:pathLst>
          </a:custGeom>
          <a:ln w="38160">
            <a:solidFill>
              <a:srgbClr val="3faf46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rot="5400000">
            <a:off x="4457520" y="1028520"/>
            <a:ext cx="1371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Маска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rot="5400000">
            <a:off x="4795920" y="308592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137200" y="1828800"/>
            <a:ext cx="1206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 rot="5400000">
            <a:off x="267120" y="3654720"/>
            <a:ext cx="2809440" cy="4572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1936800" y="3850200"/>
            <a:ext cx="1436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 flipH="1" rot="16200000">
            <a:off x="5717880" y="3690720"/>
            <a:ext cx="2809440" cy="4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 rot="5400000">
            <a:off x="600840" y="3377520"/>
            <a:ext cx="2666880" cy="67608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2058480" y="3665160"/>
            <a:ext cx="4924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172040" y="2335680"/>
            <a:ext cx="626040" cy="2713320"/>
          </a:xfrm>
          <a:custGeom>
            <a:avLst/>
            <a:gdLst/>
            <a:ahLst/>
            <a:rect l="0" t="0" r="r" b="b"/>
            <a:pathLst>
              <a:path fill="none" w="1739" h="7537">
                <a:moveTo>
                  <a:pt x="0" y="1256"/>
                </a:moveTo>
                <a:lnTo>
                  <a:pt x="0" y="7537"/>
                </a:lnTo>
                <a:lnTo>
                  <a:pt x="1739" y="5025"/>
                </a:lnTo>
                <a:lnTo>
                  <a:pt x="1739" y="3768"/>
                </a:lnTo>
                <a:lnTo>
                  <a:pt x="1739" y="2512"/>
                </a:lnTo>
                <a:lnTo>
                  <a:pt x="0" y="0"/>
                </a:lnTo>
                <a:lnTo>
                  <a:pt x="0" y="2512"/>
                </a:lnTo>
              </a:path>
            </a:pathLst>
          </a:custGeom>
          <a:ln w="29160">
            <a:solidFill>
              <a:srgbClr val="127622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En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co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de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r 2</a:t>
            </a:r>
            <a:endParaRPr b="1" lang="en-US" sz="14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096600" y="2335680"/>
            <a:ext cx="626040" cy="2713320"/>
          </a:xfrm>
          <a:custGeom>
            <a:avLst/>
            <a:gdLst/>
            <a:ahLst/>
            <a:rect l="0" t="0" r="r" b="b"/>
            <a:pathLst>
              <a:path fill="none" w="1739" h="7537">
                <a:moveTo>
                  <a:pt x="1739" y="6281"/>
                </a:moveTo>
                <a:lnTo>
                  <a:pt x="1739" y="0"/>
                </a:lnTo>
                <a:lnTo>
                  <a:pt x="0" y="2512"/>
                </a:lnTo>
                <a:lnTo>
                  <a:pt x="0" y="3769"/>
                </a:lnTo>
                <a:lnTo>
                  <a:pt x="0" y="5025"/>
                </a:lnTo>
                <a:lnTo>
                  <a:pt x="1739" y="7537"/>
                </a:lnTo>
                <a:lnTo>
                  <a:pt x="1739" y="5025"/>
                </a:lnTo>
              </a:path>
            </a:pathLst>
          </a:custGeom>
          <a:ln w="29160">
            <a:solidFill>
              <a:srgbClr val="127622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D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c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o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d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r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127622"/>
                </a:solidFill>
                <a:latin typeface="Arial"/>
              </a:rPr>
              <a:t>2</a:t>
            </a:r>
            <a:endParaRPr b="1" lang="en-US" sz="14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880160" y="3203280"/>
            <a:ext cx="208800" cy="417600"/>
          </a:xfrm>
          <a:prstGeom prst="rect">
            <a:avLst/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σ</a:t>
            </a:r>
            <a:endParaRPr b="1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880160" y="3731040"/>
            <a:ext cx="208800" cy="417240"/>
          </a:xfrm>
          <a:prstGeom prst="rect">
            <a:avLst/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μ</a:t>
            </a:r>
            <a:endParaRPr b="1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222520" y="3697920"/>
            <a:ext cx="4924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780880" y="3755520"/>
            <a:ext cx="208800" cy="780840"/>
          </a:xfrm>
          <a:prstGeom prst="rect">
            <a:avLst/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000" spc="-1" strike="noStrike">
                <a:solidFill>
                  <a:srgbClr val="ffffff"/>
                </a:solidFill>
                <a:latin typeface="Arial"/>
              </a:rPr>
              <a:t>z</a:t>
            </a:r>
            <a:endParaRPr b="1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6860880" y="3796560"/>
            <a:ext cx="4928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058480" y="3665160"/>
            <a:ext cx="4924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 flipV="1">
            <a:off x="2014200" y="1196640"/>
            <a:ext cx="1252080" cy="1043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 rot="5400000">
            <a:off x="2844360" y="983160"/>
            <a:ext cx="1460880" cy="2178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3817440" y="1196640"/>
            <a:ext cx="7012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rot="5400000">
            <a:off x="3919680" y="1092240"/>
            <a:ext cx="1669680" cy="208800"/>
          </a:xfrm>
          <a:prstGeom prst="rect">
            <a:avLst/>
          </a:prstGeom>
          <a:noFill/>
          <a:ln w="2916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355269"/>
                </a:solidFill>
                <a:latin typeface="Arial"/>
              </a:rPr>
              <a:t>Mask</a:t>
            </a:r>
            <a:endParaRPr b="1" lang="en-US" sz="1400" spc="-1" strike="noStrike">
              <a:solidFill>
                <a:srgbClr val="355269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903200" y="361800"/>
            <a:ext cx="417600" cy="1669680"/>
          </a:xfrm>
          <a:custGeom>
            <a:avLst/>
            <a:gdLst/>
            <a:ahLst/>
            <a:rect l="0" t="0" r="r" b="b"/>
            <a:pathLst>
              <a:path fill="none" w="1160" h="4638">
                <a:moveTo>
                  <a:pt x="0" y="773"/>
                </a:moveTo>
                <a:lnTo>
                  <a:pt x="0" y="4638"/>
                </a:lnTo>
                <a:lnTo>
                  <a:pt x="1160" y="3092"/>
                </a:lnTo>
                <a:lnTo>
                  <a:pt x="1160" y="2319"/>
                </a:lnTo>
                <a:lnTo>
                  <a:pt x="1160" y="1546"/>
                </a:lnTo>
                <a:lnTo>
                  <a:pt x="0" y="0"/>
                </a:lnTo>
                <a:lnTo>
                  <a:pt x="0" y="1546"/>
                </a:lnTo>
              </a:path>
            </a:pathLst>
          </a:custGeom>
          <a:ln w="29160">
            <a:solidFill>
              <a:srgbClr val="c9211e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n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c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o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d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1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320800" y="361800"/>
            <a:ext cx="417240" cy="1669680"/>
          </a:xfrm>
          <a:custGeom>
            <a:avLst/>
            <a:gdLst/>
            <a:ahLst/>
            <a:rect l="0" t="0" r="r" b="b"/>
            <a:pathLst>
              <a:path fill="none" w="1159" h="4638">
                <a:moveTo>
                  <a:pt x="1159" y="3865"/>
                </a:moveTo>
                <a:lnTo>
                  <a:pt x="1159" y="0"/>
                </a:lnTo>
                <a:lnTo>
                  <a:pt x="0" y="1546"/>
                </a:lnTo>
                <a:lnTo>
                  <a:pt x="0" y="2319"/>
                </a:lnTo>
                <a:lnTo>
                  <a:pt x="0" y="3092"/>
                </a:lnTo>
                <a:lnTo>
                  <a:pt x="1159" y="4638"/>
                </a:lnTo>
                <a:lnTo>
                  <a:pt x="1159" y="3092"/>
                </a:lnTo>
              </a:path>
            </a:pathLst>
          </a:custGeom>
          <a:ln w="29160">
            <a:solidFill>
              <a:srgbClr val="c9211e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D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c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o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d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c9211e"/>
                </a:solidFill>
                <a:latin typeface="Arial"/>
              </a:rPr>
              <a:t>1</a:t>
            </a:r>
            <a:endParaRPr b="1" lang="en-US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V="1" rot="16200000">
            <a:off x="5079240" y="1069920"/>
            <a:ext cx="1669680" cy="253080"/>
          </a:xfrm>
          <a:prstGeom prst="rect">
            <a:avLst/>
          </a:prstGeom>
          <a:noFill/>
          <a:ln w="2916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355269"/>
                </a:solidFill>
                <a:latin typeface="Arial"/>
              </a:rPr>
              <a:t>Mask</a:t>
            </a:r>
            <a:endParaRPr b="1" lang="en-US" sz="1400" spc="-1" strike="noStrike">
              <a:solidFill>
                <a:srgbClr val="355269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rot="5400000">
            <a:off x="5514480" y="3168720"/>
            <a:ext cx="747720" cy="208800"/>
          </a:xfrm>
          <a:prstGeom prst="rect">
            <a:avLst/>
          </a:prstGeom>
          <a:noFill/>
          <a:ln w="2916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/>
            <a:r>
              <a:rPr b="1" lang="en-US" sz="1400" spc="-1" strike="noStrike">
                <a:solidFill>
                  <a:srgbClr val="355269"/>
                </a:solidFill>
                <a:latin typeface="Arial"/>
              </a:rPr>
              <a:t>Mask</a:t>
            </a:r>
            <a:endParaRPr b="1" lang="en-US" sz="1400" spc="-1" strike="noStrike">
              <a:solidFill>
                <a:srgbClr val="355269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914080" y="2031480"/>
            <a:ext cx="0" cy="834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 rot="5400000">
            <a:off x="1631880" y="3490200"/>
            <a:ext cx="2565000" cy="4172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3156120" y="3668400"/>
            <a:ext cx="945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 flipH="1" rot="16200000">
            <a:off x="6312600" y="3522600"/>
            <a:ext cx="2565000" cy="4176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 flipH="1" flipV="1" rot="10800000">
            <a:off x="2750400" y="4091040"/>
            <a:ext cx="372960" cy="1071360"/>
          </a:xfrm>
          <a:prstGeom prst="rect">
            <a:avLst/>
          </a:prstGeom>
          <a:solidFill>
            <a:srgbClr val="ffffff">
              <a:alpha val="93000"/>
            </a:srgb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 flipV="1" rot="10800000">
            <a:off x="7386480" y="4091040"/>
            <a:ext cx="361440" cy="923040"/>
          </a:xfrm>
          <a:prstGeom prst="rect">
            <a:avLst/>
          </a:prstGeom>
          <a:solidFill>
            <a:srgbClr val="81d41a">
              <a:alpha val="15000"/>
            </a:srgb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 flipH="1" flipV="1" rot="10800000">
            <a:off x="3408840" y="1476360"/>
            <a:ext cx="373320" cy="107136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185640" y="1873800"/>
            <a:ext cx="88272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Массив положений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282400" y="5076360"/>
            <a:ext cx="114300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Массив интенсивностей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011000" y="5082120"/>
            <a:ext cx="114300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Массив интенсивностей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 rot="5400000">
            <a:off x="-861480" y="2055600"/>
            <a:ext cx="2920680" cy="7405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73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373200" y="914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0" y="1376"/>
                </a:moveTo>
                <a:lnTo>
                  <a:pt x="0" y="8255"/>
                </a:lnTo>
                <a:lnTo>
                  <a:pt x="1905" y="5503"/>
                </a:lnTo>
                <a:lnTo>
                  <a:pt x="1905" y="4128"/>
                </a:lnTo>
                <a:lnTo>
                  <a:pt x="1905" y="2752"/>
                </a:lnTo>
                <a:lnTo>
                  <a:pt x="0" y="0"/>
                </a:lnTo>
                <a:lnTo>
                  <a:pt x="0" y="2752"/>
                </a:lnTo>
              </a:path>
            </a:pathLst>
          </a:custGeom>
          <a:ln w="38160">
            <a:solidFill>
              <a:srgbClr val="3465a4"/>
            </a:solidFill>
            <a:round/>
          </a:ln>
        </p:spPr>
        <p:txBody>
          <a:bodyPr lIns="108720" rIns="108720" tIns="63720" bIns="637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520600" y="914400"/>
            <a:ext cx="685800" cy="2971800"/>
          </a:xfrm>
          <a:custGeom>
            <a:avLst/>
            <a:gdLst/>
            <a:ahLst/>
            <a:rect l="0" t="0" r="r" b="b"/>
            <a:pathLst>
              <a:path fill="none" w="1905" h="8255">
                <a:moveTo>
                  <a:pt x="1905" y="6879"/>
                </a:moveTo>
                <a:lnTo>
                  <a:pt x="1905" y="0"/>
                </a:lnTo>
                <a:lnTo>
                  <a:pt x="0" y="2752"/>
                </a:lnTo>
                <a:lnTo>
                  <a:pt x="0" y="4128"/>
                </a:lnTo>
                <a:lnTo>
                  <a:pt x="0" y="5504"/>
                </a:lnTo>
                <a:lnTo>
                  <a:pt x="1905" y="8255"/>
                </a:lnTo>
                <a:lnTo>
                  <a:pt x="1905" y="5504"/>
                </a:lnTo>
              </a:path>
            </a:pathLst>
          </a:custGeom>
          <a:ln w="38160">
            <a:solidFill>
              <a:srgbClr val="3faf46"/>
            </a:solidFill>
            <a:round/>
          </a:ln>
        </p:spPr>
        <p:txBody>
          <a:bodyPr lIns="109080" rIns="109080" tIns="64080" bIns="6408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221000" y="18288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221000" y="2514600"/>
            <a:ext cx="228600" cy="4572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23760" y="2406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135400" y="1828800"/>
            <a:ext cx="228600" cy="11430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Latent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 rot="5400000">
            <a:off x="75960" y="2199960"/>
            <a:ext cx="2809440" cy="2383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 rot="5400000">
            <a:off x="6705720" y="2199960"/>
            <a:ext cx="2809440" cy="2383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 rot="5400000">
            <a:off x="75960" y="2199960"/>
            <a:ext cx="2809440" cy="23832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6318360" y="2514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3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814400" y="2370600"/>
            <a:ext cx="539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rot="5400000">
            <a:off x="1371240" y="2286000"/>
            <a:ext cx="2971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Маска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rot="5400000">
            <a:off x="5715000" y="2286000"/>
            <a:ext cx="2971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Маска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2024-06-17T00:47:45Z</dcterms:created>
  <dc:creator/>
  <dc:description/>
  <dc:language>en-US</dc:language>
  <cp:lastModifiedBy/>
  <dcterms:modified xsi:type="dcterms:W3CDTF">2024-06-17T02:07:43Z</dcterms:modified>
  <cp:revision>8</cp:revision>
  <dc:subject/>
  <dc:title/>
</cp:coreProperties>
</file>