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E1"/>
    <a:srgbClr val="F72751"/>
    <a:srgbClr val="00C0D7"/>
    <a:srgbClr val="889FF8"/>
    <a:srgbClr val="D2D2D2"/>
    <a:srgbClr val="859CF4"/>
    <a:srgbClr val="25337A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DE28-EBB9-416F-883E-E2939F9DF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8C5E-D36C-4914-979F-B5530AEB3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DB59-38CE-41BA-AD6E-070A4F08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D1C8-7E72-4B02-9F0F-413E81F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5A28-0FD8-40A2-909D-EA05D85D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9BCF-B303-4A6F-ADD5-55AEBFD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8C93B-8176-440A-9318-9A3923AB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D27F-E265-467E-959D-E01B46E3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2DE5-0D65-423E-BE0E-0D667EA3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7D9-9ECB-440A-B6B3-05988005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0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6B2B-1167-4A44-9C44-BB174C7DA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C8CA-2346-4A8D-8308-82737C6F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4A88-2F77-4A68-8DCB-8522079B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B587-FE8D-4170-855E-5F54AC72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5C87-BA4E-47BB-A1FA-BB7E383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6320-7ED4-4B83-A7F7-6E294247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6C12-518A-4AAD-A165-91B749A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8113-6310-403B-B3C9-C82A5BA5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DC26-E5A7-47A8-810E-553CE33A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BC48-3137-44DF-AD38-45186E3E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3FB6-349F-4E12-A9E1-7A9AE121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4CF1-BB07-4A0B-B24E-81315C10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4696-12B4-4346-83A7-E39A303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7DB2-A317-4371-9B83-7895ED9F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8259-A02D-4C27-86D1-8485BFAA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6F9-53DF-4738-85E3-F9523072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BADC-B418-49BC-A8D1-CA331641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0C762-A05F-4A0E-9C52-6944091C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12B9-BE80-46BF-BEA4-DBDC9B0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DAFD3-7537-4BCA-A512-CB639DD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28D7-19E9-4377-AD3C-FE302006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9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35EF-E736-4A68-A7C1-FA2CF8DF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1EE1-3C73-4132-AF9E-5B642D392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84D4-832B-47B7-AF0C-1AC05647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74A04-105A-468D-9EDF-3094DCB1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104B5-5D5D-4E99-9DFA-BE98D2E5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DF38-1FE4-41B0-86F8-49855C2E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09EC0-64E8-433A-AC8F-6205813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B34F1-2658-4E28-BEA2-532D6CAF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521C-042D-4022-8D0B-82D4A8D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E9B1F-2DBB-46F5-9303-0E25F02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A4AD-9945-4B0F-B69B-B78D8087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3BFC-E254-42A7-958F-FD7DED1F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5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F5702-90FA-4385-B857-47D77F90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F5E7F-928A-41EB-B6EB-08F010F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89AF-605B-4375-AF5C-76A6C0C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8F6F-FF8A-4673-80B7-4C290570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771E-F73C-4F70-A6CE-4DB8BE86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064A-5994-48DA-AD93-69D455997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BC2F-CF47-422C-B72F-E7DDCD16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C3B0-2BAE-4D17-B2CE-7444A37B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6CEF4-325F-4D57-9C87-D8A59D4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6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A5D2-E1CD-4283-847B-0340739F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FFB41-5C14-4731-8B38-DF1CCE42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2D3BC-D489-4932-8490-7E1A8D11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AFB1-66CA-4B89-8F5C-8A5AA0B1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73D54-7C6D-4E95-8C7F-95F20C94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3E04-23E2-4A46-A348-CB90EEFC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EFFEA-09AF-4628-920B-2429DEC3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B22C-01B3-4DFC-B323-03E063A6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EC18-DD4B-4D71-93C4-F40600368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DFAF-8555-4F1A-A57E-36FE80C728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9F36-35D0-47BE-9D9C-5C276C00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CB14-22F8-41CC-87CF-9EBE00F6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17FD-C7AD-48A9-819D-71DC0D87E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F0489E-1672-4A48-81E7-9E38B417F3F8}"/>
              </a:ext>
            </a:extLst>
          </p:cNvPr>
          <p:cNvSpPr/>
          <p:nvPr/>
        </p:nvSpPr>
        <p:spPr>
          <a:xfrm>
            <a:off x="4170000" y="0"/>
            <a:ext cx="3852000" cy="6858000"/>
          </a:xfrm>
          <a:prstGeom prst="rect">
            <a:avLst/>
          </a:prstGeom>
          <a:solidFill>
            <a:srgbClr val="25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983D9-5EE2-4197-B9AE-5B850C8AFD7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rgbClr val="859C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13B34-29FA-44AC-92AE-7091AEA914A8}"/>
              </a:ext>
            </a:extLst>
          </p:cNvPr>
          <p:cNvCxnSpPr>
            <a:cxnSpLocks/>
          </p:cNvCxnSpPr>
          <p:nvPr/>
        </p:nvCxnSpPr>
        <p:spPr>
          <a:xfrm>
            <a:off x="7057200" y="0"/>
            <a:ext cx="0" cy="6858000"/>
          </a:xfrm>
          <a:prstGeom prst="line">
            <a:avLst/>
          </a:prstGeom>
          <a:ln w="28575">
            <a:solidFill>
              <a:srgbClr val="859CF4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0146D-5A0F-4D3B-8E85-CA7EE53B62FC}"/>
              </a:ext>
            </a:extLst>
          </p:cNvPr>
          <p:cNvCxnSpPr>
            <a:cxnSpLocks/>
          </p:cNvCxnSpPr>
          <p:nvPr/>
        </p:nvCxnSpPr>
        <p:spPr>
          <a:xfrm>
            <a:off x="5134800" y="0"/>
            <a:ext cx="0" cy="6858000"/>
          </a:xfrm>
          <a:prstGeom prst="line">
            <a:avLst/>
          </a:prstGeom>
          <a:ln w="28575">
            <a:solidFill>
              <a:srgbClr val="859CF4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A9299-97ED-4ECC-82A9-A371C21D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90" y="4823100"/>
            <a:ext cx="1008000" cy="100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5AA0B86-3DF6-4ABF-AF72-73B6D3F8E5C5}"/>
              </a:ext>
            </a:extLst>
          </p:cNvPr>
          <p:cNvGrpSpPr/>
          <p:nvPr/>
        </p:nvGrpSpPr>
        <p:grpSpPr>
          <a:xfrm>
            <a:off x="5013416" y="2220572"/>
            <a:ext cx="2336498" cy="2322624"/>
            <a:chOff x="8690372" y="2110754"/>
            <a:chExt cx="2652240" cy="26364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E3086D-49C3-462A-9450-8B4D27777E6D}"/>
                </a:ext>
              </a:extLst>
            </p:cNvPr>
            <p:cNvSpPr/>
            <p:nvPr/>
          </p:nvSpPr>
          <p:spPr>
            <a:xfrm>
              <a:off x="8690372" y="2213113"/>
              <a:ext cx="2483756" cy="2483756"/>
            </a:xfrm>
            <a:prstGeom prst="ellipse">
              <a:avLst/>
            </a:prstGeom>
            <a:solidFill>
              <a:srgbClr val="2533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29B6E-9A3F-4B90-9178-5FC811E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844" b="90000" l="15313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21" y="2110754"/>
              <a:ext cx="2636491" cy="2636491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04D9EC-E566-41C9-BE0D-304159A62923}"/>
                </a:ext>
              </a:extLst>
            </p:cNvPr>
            <p:cNvSpPr/>
            <p:nvPr/>
          </p:nvSpPr>
          <p:spPr>
            <a:xfrm>
              <a:off x="8690372" y="2213113"/>
              <a:ext cx="2483756" cy="2483756"/>
            </a:xfrm>
            <a:prstGeom prst="ellipse">
              <a:avLst/>
            </a:prstGeom>
            <a:noFill/>
            <a:ln w="28575">
              <a:solidFill>
                <a:srgbClr val="859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0148A8-D62F-498E-936B-F83CC46E00CF}"/>
              </a:ext>
            </a:extLst>
          </p:cNvPr>
          <p:cNvGrpSpPr/>
          <p:nvPr/>
        </p:nvGrpSpPr>
        <p:grpSpPr>
          <a:xfrm>
            <a:off x="9183910" y="2281527"/>
            <a:ext cx="2305725" cy="2305725"/>
            <a:chOff x="8690372" y="2110754"/>
            <a:chExt cx="2652240" cy="263649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9932D2-348C-48E9-8DFF-B8948B4C6352}"/>
                </a:ext>
              </a:extLst>
            </p:cNvPr>
            <p:cNvSpPr/>
            <p:nvPr/>
          </p:nvSpPr>
          <p:spPr>
            <a:xfrm>
              <a:off x="8690372" y="2213113"/>
              <a:ext cx="2483756" cy="2483756"/>
            </a:xfrm>
            <a:prstGeom prst="ellipse">
              <a:avLst/>
            </a:prstGeom>
            <a:solidFill>
              <a:srgbClr val="2533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B49267-D0C2-482E-8940-DEAC6928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844" b="90000" l="15313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21" y="2110754"/>
              <a:ext cx="2636491" cy="2636491"/>
            </a:xfrm>
            <a:prstGeom prst="ellipse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9C5E5C-D6C9-4424-831E-F6E27D23D711}"/>
                </a:ext>
              </a:extLst>
            </p:cNvPr>
            <p:cNvSpPr/>
            <p:nvPr/>
          </p:nvSpPr>
          <p:spPr>
            <a:xfrm>
              <a:off x="8690372" y="2213113"/>
              <a:ext cx="2483756" cy="2483756"/>
            </a:xfrm>
            <a:prstGeom prst="ellipse">
              <a:avLst/>
            </a:prstGeom>
            <a:noFill/>
            <a:ln w="28575">
              <a:solidFill>
                <a:srgbClr val="859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23140BB-E2FF-46BB-AE4F-B50C911CA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10" y="65985"/>
            <a:ext cx="2160000" cy="21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79376B-3BC0-4B8A-B355-52001DF4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10" y="4654280"/>
            <a:ext cx="2160000" cy="2160000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AC758FD-4210-4B58-9E5D-C0D5CA918E15}"/>
              </a:ext>
            </a:extLst>
          </p:cNvPr>
          <p:cNvSpPr/>
          <p:nvPr/>
        </p:nvSpPr>
        <p:spPr>
          <a:xfrm>
            <a:off x="4170000" y="558800"/>
            <a:ext cx="3851962" cy="1427662"/>
          </a:xfrm>
          <a:prstGeom prst="flowChartProcess">
            <a:avLst/>
          </a:prstGeom>
          <a:solidFill>
            <a:srgbClr val="25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E8E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salt thin" panose="02000203000000000000" pitchFamily="2" charset="0"/>
              </a:rPr>
              <a:t>2CARS</a:t>
            </a:r>
            <a:endParaRPr lang="en-GB" sz="12000" dirty="0">
              <a:solidFill>
                <a:srgbClr val="E8E3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salt thin" panose="02000203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15C19A1-00EA-4008-935D-820C8E26B98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28" y="2684235"/>
            <a:ext cx="1634400" cy="307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87D015-5CDC-47B1-A3A0-3BC065E79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0" y="1145985"/>
            <a:ext cx="1633948" cy="3075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55724-EEBA-40EA-9C14-01FC5A11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11" y="4823100"/>
            <a:ext cx="1008000" cy="100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4E62474-3F0A-4D73-B44B-5B23D51B0A53}"/>
              </a:ext>
            </a:extLst>
          </p:cNvPr>
          <p:cNvGrpSpPr/>
          <p:nvPr/>
        </p:nvGrpSpPr>
        <p:grpSpPr>
          <a:xfrm>
            <a:off x="8302622" y="1867044"/>
            <a:ext cx="1008000" cy="1008000"/>
            <a:chOff x="6253511" y="4823100"/>
            <a:chExt cx="1008000" cy="100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0492A0-A1FC-43D4-89BA-3209A8E0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511" y="4823100"/>
              <a:ext cx="1008000" cy="1008000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47AD84-43E3-42E0-8A32-C469250A3566}"/>
                </a:ext>
              </a:extLst>
            </p:cNvPr>
            <p:cNvCxnSpPr>
              <a:cxnSpLocks/>
            </p:cNvCxnSpPr>
            <p:nvPr/>
          </p:nvCxnSpPr>
          <p:spPr>
            <a:xfrm>
              <a:off x="6403951" y="4973540"/>
              <a:ext cx="707120" cy="707120"/>
            </a:xfrm>
            <a:prstGeom prst="line">
              <a:avLst/>
            </a:prstGeom>
            <a:ln w="28575">
              <a:solidFill>
                <a:srgbClr val="889F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0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AAE321D-5E72-484D-9D46-738F83D56086}"/>
              </a:ext>
            </a:extLst>
          </p:cNvPr>
          <p:cNvGrpSpPr/>
          <p:nvPr/>
        </p:nvGrpSpPr>
        <p:grpSpPr>
          <a:xfrm>
            <a:off x="4765739" y="0"/>
            <a:ext cx="3852000" cy="6858000"/>
            <a:chOff x="3891543" y="0"/>
            <a:chExt cx="385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E75984-BEC2-4FF7-A137-2351096739E7}"/>
                </a:ext>
              </a:extLst>
            </p:cNvPr>
            <p:cNvSpPr/>
            <p:nvPr/>
          </p:nvSpPr>
          <p:spPr>
            <a:xfrm>
              <a:off x="3891543" y="0"/>
              <a:ext cx="3852000" cy="6858000"/>
            </a:xfrm>
            <a:prstGeom prst="rect">
              <a:avLst/>
            </a:prstGeom>
            <a:solidFill>
              <a:srgbClr val="25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2C9581-A31D-4852-9EA9-C8096614508C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5817543" y="0"/>
              <a:ext cx="0" cy="6858000"/>
            </a:xfrm>
            <a:prstGeom prst="line">
              <a:avLst/>
            </a:prstGeom>
            <a:ln w="57150">
              <a:solidFill>
                <a:srgbClr val="859CF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FF9A81-C684-4646-ACD2-302273AEA272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2E066B-E2D9-4584-B5CF-3E9F6EA7E010}"/>
                </a:ext>
              </a:extLst>
            </p:cNvPr>
            <p:cNvCxnSpPr>
              <a:cxnSpLocks/>
            </p:cNvCxnSpPr>
            <p:nvPr/>
          </p:nvCxnSpPr>
          <p:spPr>
            <a:xfrm>
              <a:off x="48563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45F0AA-9030-45C4-9280-9532CD94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064" y="14066"/>
              <a:ext cx="432441" cy="576775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40C6DA6B-06DA-48E9-9868-C9BC6D2C44E4}"/>
              </a:ext>
            </a:extLst>
          </p:cNvPr>
          <p:cNvSpPr/>
          <p:nvPr/>
        </p:nvSpPr>
        <p:spPr>
          <a:xfrm>
            <a:off x="10396136" y="1400066"/>
            <a:ext cx="306000" cy="3060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70FA1EB-1252-4A3D-B3D8-8B4A7E3C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0" y="1805212"/>
            <a:ext cx="451143" cy="4511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6FFE5C-CE35-491A-B8E9-412609491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04" y="2399748"/>
            <a:ext cx="3121152" cy="31211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211B7C-1FEB-48C0-ABB5-086827B5C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68" y="1570495"/>
            <a:ext cx="451143" cy="4511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8CDE0D-6666-4E3F-AF58-9D91E9D0D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31" y="5520900"/>
            <a:ext cx="520216" cy="9793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66711-671F-4AC3-AADC-783EE79D5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1" y="5520900"/>
            <a:ext cx="520216" cy="9793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6403FA3-D2AC-467E-9BD8-A1B0E2A616DC}"/>
              </a:ext>
            </a:extLst>
          </p:cNvPr>
          <p:cNvGrpSpPr/>
          <p:nvPr/>
        </p:nvGrpSpPr>
        <p:grpSpPr>
          <a:xfrm>
            <a:off x="396901" y="0"/>
            <a:ext cx="3852000" cy="6858000"/>
            <a:chOff x="3891543" y="0"/>
            <a:chExt cx="385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63EAA0-8628-4C5B-882B-97EFE5C43EE0}"/>
                </a:ext>
              </a:extLst>
            </p:cNvPr>
            <p:cNvSpPr/>
            <p:nvPr/>
          </p:nvSpPr>
          <p:spPr>
            <a:xfrm>
              <a:off x="3891543" y="0"/>
              <a:ext cx="3852000" cy="6858000"/>
            </a:xfrm>
            <a:prstGeom prst="rect">
              <a:avLst/>
            </a:prstGeom>
            <a:solidFill>
              <a:srgbClr val="25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FF0EBC-6039-4241-8221-BC2D850035E9}"/>
                </a:ext>
              </a:extLst>
            </p:cNvPr>
            <p:cNvCxnSpPr>
              <a:cxnSpLocks/>
              <a:stCxn id="46" idx="0"/>
              <a:endCxn id="46" idx="2"/>
            </p:cNvCxnSpPr>
            <p:nvPr/>
          </p:nvCxnSpPr>
          <p:spPr>
            <a:xfrm>
              <a:off x="5817543" y="0"/>
              <a:ext cx="0" cy="6858000"/>
            </a:xfrm>
            <a:prstGeom prst="line">
              <a:avLst/>
            </a:prstGeom>
            <a:ln w="57150">
              <a:solidFill>
                <a:srgbClr val="859CF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FD0E12-4D70-4890-8543-C2850BA29CEB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9D18DB-B597-4B1B-90D6-94BAD2BE9D76}"/>
                </a:ext>
              </a:extLst>
            </p:cNvPr>
            <p:cNvCxnSpPr>
              <a:cxnSpLocks/>
            </p:cNvCxnSpPr>
            <p:nvPr/>
          </p:nvCxnSpPr>
          <p:spPr>
            <a:xfrm>
              <a:off x="48563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A699D83-2AB3-46C2-B4A2-70EF6BCD9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064" y="14066"/>
              <a:ext cx="432441" cy="57677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F284B30-4308-4429-98A3-00A4FD4AA982}"/>
              </a:ext>
            </a:extLst>
          </p:cNvPr>
          <p:cNvSpPr/>
          <p:nvPr/>
        </p:nvSpPr>
        <p:spPr>
          <a:xfrm>
            <a:off x="396901" y="-14066"/>
            <a:ext cx="385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324EC-09B1-43C6-AB5C-F774222D55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75" y="1161427"/>
            <a:ext cx="475529" cy="48162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369A4-D77A-463D-B620-8F9F55EA70F0}"/>
              </a:ext>
            </a:extLst>
          </p:cNvPr>
          <p:cNvGrpSpPr/>
          <p:nvPr/>
        </p:nvGrpSpPr>
        <p:grpSpPr>
          <a:xfrm>
            <a:off x="5862000" y="3195000"/>
            <a:ext cx="468000" cy="468000"/>
            <a:chOff x="5862000" y="3195000"/>
            <a:chExt cx="468000" cy="46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265A14-0BC5-4A35-B94C-C6447AAF451E}"/>
                </a:ext>
              </a:extLst>
            </p:cNvPr>
            <p:cNvSpPr/>
            <p:nvPr/>
          </p:nvSpPr>
          <p:spPr>
            <a:xfrm>
              <a:off x="5862000" y="3195000"/>
              <a:ext cx="468000" cy="468000"/>
            </a:xfrm>
            <a:prstGeom prst="ellipse">
              <a:avLst/>
            </a:prstGeom>
            <a:solidFill>
              <a:srgbClr val="F72751"/>
            </a:solidFill>
            <a:ln>
              <a:solidFill>
                <a:srgbClr val="F72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3379DB9-0638-4FE5-A198-60B377F92AF1}"/>
                </a:ext>
              </a:extLst>
            </p:cNvPr>
            <p:cNvSpPr/>
            <p:nvPr/>
          </p:nvSpPr>
          <p:spPr>
            <a:xfrm>
              <a:off x="5943000" y="3276000"/>
              <a:ext cx="306000" cy="306000"/>
            </a:xfrm>
            <a:prstGeom prst="ellipse">
              <a:avLst/>
            </a:prstGeom>
            <a:solidFill>
              <a:srgbClr val="F7275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060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526400-B242-4934-93E3-2B1120CDBF08}"/>
              </a:ext>
            </a:extLst>
          </p:cNvPr>
          <p:cNvGrpSpPr/>
          <p:nvPr/>
        </p:nvGrpSpPr>
        <p:grpSpPr>
          <a:xfrm>
            <a:off x="1438541" y="0"/>
            <a:ext cx="3852000" cy="6858000"/>
            <a:chOff x="3891543" y="0"/>
            <a:chExt cx="385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C459D-CF02-4157-B007-1CEECBE74DE0}"/>
                </a:ext>
              </a:extLst>
            </p:cNvPr>
            <p:cNvSpPr/>
            <p:nvPr/>
          </p:nvSpPr>
          <p:spPr>
            <a:xfrm>
              <a:off x="3891543" y="0"/>
              <a:ext cx="3852000" cy="6858000"/>
            </a:xfrm>
            <a:prstGeom prst="rect">
              <a:avLst/>
            </a:prstGeom>
            <a:solidFill>
              <a:srgbClr val="25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23020DC-F1C1-407F-B101-272C5866F02F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5817543" y="0"/>
              <a:ext cx="0" cy="6858000"/>
            </a:xfrm>
            <a:prstGeom prst="line">
              <a:avLst/>
            </a:prstGeom>
            <a:ln w="57150">
              <a:solidFill>
                <a:srgbClr val="859CF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DC2FC2E-311E-47B8-ADA0-9A96DDC6B8D1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7DEB61-0B2F-4F84-B648-5A4A7FE9912B}"/>
                </a:ext>
              </a:extLst>
            </p:cNvPr>
            <p:cNvCxnSpPr>
              <a:cxnSpLocks/>
            </p:cNvCxnSpPr>
            <p:nvPr/>
          </p:nvCxnSpPr>
          <p:spPr>
            <a:xfrm>
              <a:off x="4856343" y="0"/>
              <a:ext cx="0" cy="6858000"/>
            </a:xfrm>
            <a:prstGeom prst="line">
              <a:avLst/>
            </a:prstGeom>
            <a:ln w="28575">
              <a:solidFill>
                <a:srgbClr val="859CF4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3EA845-BE74-4A90-9A5E-A9DFCCC8B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064" y="14066"/>
              <a:ext cx="432441" cy="57677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F84FFDA-9751-41FA-A73C-10B266D82724}"/>
              </a:ext>
            </a:extLst>
          </p:cNvPr>
          <p:cNvSpPr/>
          <p:nvPr/>
        </p:nvSpPr>
        <p:spPr>
          <a:xfrm>
            <a:off x="1438541" y="0"/>
            <a:ext cx="385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63A50-0557-4A47-AB25-BDB4088F7494}"/>
              </a:ext>
            </a:extLst>
          </p:cNvPr>
          <p:cNvGrpSpPr/>
          <p:nvPr/>
        </p:nvGrpSpPr>
        <p:grpSpPr>
          <a:xfrm>
            <a:off x="2514277" y="3094892"/>
            <a:ext cx="1693330" cy="1693330"/>
            <a:chOff x="1361183" y="2202400"/>
            <a:chExt cx="2296417" cy="2296417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6FAF3D-5AF5-4442-99B9-3EFDEAC49A76}"/>
                </a:ext>
              </a:extLst>
            </p:cNvPr>
            <p:cNvSpPr/>
            <p:nvPr/>
          </p:nvSpPr>
          <p:spPr>
            <a:xfrm>
              <a:off x="1528435" y="2397144"/>
              <a:ext cx="1969479" cy="1969479"/>
            </a:xfrm>
            <a:prstGeom prst="ellipse">
              <a:avLst/>
            </a:prstGeom>
            <a:grpFill/>
            <a:ln w="28575">
              <a:solidFill>
                <a:srgbClr val="CDCD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E4BFEC-12B9-456C-BBC1-319CE65AF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6016" y1="40430" x2="37305" y2="16602"/>
                          <a14:foregroundMark x1="37305" y1="16602" x2="67383" y2="21094"/>
                          <a14:foregroundMark x1="68164" y1="21680" x2="85352" y2="41602"/>
                          <a14:foregroundMark x1="84766" y1="44336" x2="78906" y2="74414"/>
                          <a14:foregroundMark x1="77148" y1="76367" x2="43750" y2="83984"/>
                          <a14:foregroundMark x1="41797" y1="83984" x2="16797" y2="61523"/>
                          <a14:foregroundMark x1="16016" y1="60352" x2="19336" y2="359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183" y="2202400"/>
              <a:ext cx="2296417" cy="2296417"/>
            </a:xfrm>
            <a:prstGeom prst="ellipse">
              <a:avLst/>
            </a:prstGeom>
            <a:grpFill/>
            <a:ln>
              <a:noFill/>
              <a:prstDash val="solid"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CC01C3-590E-4709-BDDC-AB77B45CE71D}"/>
              </a:ext>
            </a:extLst>
          </p:cNvPr>
          <p:cNvGrpSpPr/>
          <p:nvPr/>
        </p:nvGrpSpPr>
        <p:grpSpPr>
          <a:xfrm>
            <a:off x="2333551" y="5032319"/>
            <a:ext cx="790792" cy="790792"/>
            <a:chOff x="7399521" y="4710243"/>
            <a:chExt cx="1102424" cy="110242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C314F84-1D6A-4D90-952B-DC1EFA153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689" b="72000" l="24444" r="76533">
                          <a14:foregroundMark x1="25689" y1="36889" x2="50311" y2="17956"/>
                          <a14:foregroundMark x1="50133" y1="17956" x2="76533" y2="38400"/>
                          <a14:foregroundMark x1="75111" y1="36800" x2="75289" y2="72000"/>
                          <a14:backgroundMark x1="25333" y1="35644" x2="49422" y2="17333"/>
                          <a14:backgroundMark x1="48711" y1="17956" x2="49244" y2="18311"/>
                          <a14:backgroundMark x1="49244" y1="18311" x2="25067" y2="37422"/>
                          <a14:backgroundMark x1="50489" y1="18044" x2="76089" y2="38133"/>
                          <a14:backgroundMark x1="74933" y1="33600" x2="75289" y2="73244"/>
                          <a14:backgroundMark x1="74844" y1="34311" x2="75911" y2="35022"/>
                          <a14:backgroundMark x1="75822" y1="34489" x2="76444" y2="74400"/>
                          <a14:backgroundMark x1="76356" y1="72978" x2="75111" y2="72889"/>
                          <a14:backgroundMark x1="75556" y1="54933" x2="75822" y2="62756"/>
                          <a14:backgroundMark x1="75289" y1="38044" x2="75644" y2="70578"/>
                          <a14:backgroundMark x1="75378" y1="42667" x2="75378" y2="71911"/>
                          <a14:backgroundMark x1="75556" y1="71467" x2="55022" y2="71467"/>
                          <a14:backgroundMark x1="58044" y1="71467" x2="24533" y2="71644"/>
                          <a14:backgroundMark x1="26044" y1="33867" x2="26222" y2="732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37" t="18052" r="25043" b="28205"/>
            <a:stretch/>
          </p:blipFill>
          <p:spPr>
            <a:xfrm>
              <a:off x="7666589" y="4885157"/>
              <a:ext cx="568288" cy="625595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E348F0D-871A-4E69-8CCC-457EE0AF80A5}"/>
                </a:ext>
              </a:extLst>
            </p:cNvPr>
            <p:cNvSpPr/>
            <p:nvPr/>
          </p:nvSpPr>
          <p:spPr>
            <a:xfrm>
              <a:off x="7399521" y="4710243"/>
              <a:ext cx="1102424" cy="1102424"/>
            </a:xfrm>
            <a:prstGeom prst="ellipse">
              <a:avLst/>
            </a:prstGeom>
            <a:noFill/>
            <a:ln w="28575">
              <a:solidFill>
                <a:srgbClr val="CDCD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A6D76C-0A41-412F-97D6-A1DE485424AB}"/>
              </a:ext>
            </a:extLst>
          </p:cNvPr>
          <p:cNvGrpSpPr/>
          <p:nvPr/>
        </p:nvGrpSpPr>
        <p:grpSpPr>
          <a:xfrm>
            <a:off x="3606743" y="5032319"/>
            <a:ext cx="790792" cy="790792"/>
            <a:chOff x="8851017" y="4710243"/>
            <a:chExt cx="1102424" cy="110242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13A725C-B205-4A99-8448-D66C792B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405" b="89873" l="15696" r="898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865" y="4757455"/>
              <a:ext cx="1008000" cy="1008000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67DCDA-750A-4044-BABA-4FA860DB5FDE}"/>
                </a:ext>
              </a:extLst>
            </p:cNvPr>
            <p:cNvSpPr/>
            <p:nvPr/>
          </p:nvSpPr>
          <p:spPr>
            <a:xfrm>
              <a:off x="8851017" y="4710243"/>
              <a:ext cx="1102424" cy="1102424"/>
            </a:xfrm>
            <a:prstGeom prst="ellipse">
              <a:avLst/>
            </a:prstGeom>
            <a:noFill/>
            <a:ln w="28575">
              <a:solidFill>
                <a:srgbClr val="CDCD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ECF42901-9903-461B-8582-B16942B77BB6}"/>
              </a:ext>
            </a:extLst>
          </p:cNvPr>
          <p:cNvSpPr/>
          <p:nvPr/>
        </p:nvSpPr>
        <p:spPr>
          <a:xfrm>
            <a:off x="1454062" y="287582"/>
            <a:ext cx="3851962" cy="166896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00" dirty="0">
                <a:solidFill>
                  <a:srgbClr val="E8E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salt thin" panose="02000203000000000000" pitchFamily="2" charset="0"/>
              </a:rPr>
              <a:t>GAME OVER</a:t>
            </a:r>
            <a:endParaRPr lang="en-GB" sz="6800" dirty="0">
              <a:solidFill>
                <a:srgbClr val="E8E3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salt thin" panose="020002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BB12F4-B7FB-461A-99DF-C70B3FB66B8D}"/>
              </a:ext>
            </a:extLst>
          </p:cNvPr>
          <p:cNvSpPr txBox="1"/>
          <p:nvPr/>
        </p:nvSpPr>
        <p:spPr>
          <a:xfrm>
            <a:off x="2234590" y="1700713"/>
            <a:ext cx="14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8E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salt" panose="02000503000000000000" pitchFamily="2" charset="0"/>
              </a:rPr>
              <a:t>SCORE</a:t>
            </a:r>
            <a:endParaRPr lang="en-GB" sz="3600" dirty="0">
              <a:solidFill>
                <a:srgbClr val="E8E3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salt" panose="020005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55B2AA-FC80-4D39-9822-DD7A5E60C8B2}"/>
              </a:ext>
            </a:extLst>
          </p:cNvPr>
          <p:cNvSpPr txBox="1"/>
          <p:nvPr/>
        </p:nvSpPr>
        <p:spPr>
          <a:xfrm>
            <a:off x="2234591" y="2341327"/>
            <a:ext cx="14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8E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salt" panose="02000503000000000000" pitchFamily="2" charset="0"/>
              </a:rPr>
              <a:t>BEST</a:t>
            </a:r>
            <a:endParaRPr lang="en-GB" sz="3600" dirty="0">
              <a:solidFill>
                <a:srgbClr val="E8E3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salt" panose="02000503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52A008-2F44-4AA1-9932-FEDB0843CF56}"/>
              </a:ext>
            </a:extLst>
          </p:cNvPr>
          <p:cNvGrpSpPr/>
          <p:nvPr/>
        </p:nvGrpSpPr>
        <p:grpSpPr>
          <a:xfrm>
            <a:off x="6682815" y="0"/>
            <a:ext cx="3867445" cy="6858000"/>
            <a:chOff x="6682815" y="0"/>
            <a:chExt cx="3867445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476784-8CCB-409C-B21E-946F3FAE3E40}"/>
                </a:ext>
              </a:extLst>
            </p:cNvPr>
            <p:cNvGrpSpPr/>
            <p:nvPr/>
          </p:nvGrpSpPr>
          <p:grpSpPr>
            <a:xfrm>
              <a:off x="6682815" y="0"/>
              <a:ext cx="3852000" cy="6858000"/>
              <a:chOff x="3891543" y="0"/>
              <a:chExt cx="3852000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F2525F-850B-4A17-AAA7-3F3D0DDCACDD}"/>
                  </a:ext>
                </a:extLst>
              </p:cNvPr>
              <p:cNvSpPr/>
              <p:nvPr/>
            </p:nvSpPr>
            <p:spPr>
              <a:xfrm>
                <a:off x="3891543" y="0"/>
                <a:ext cx="3852000" cy="6858000"/>
              </a:xfrm>
              <a:prstGeom prst="rect">
                <a:avLst/>
              </a:prstGeom>
              <a:solidFill>
                <a:srgbClr val="2533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0C8C95-DDCF-4AF4-8663-5661D3535365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5817543" y="0"/>
                <a:ext cx="0" cy="6858000"/>
              </a:xfrm>
              <a:prstGeom prst="line">
                <a:avLst/>
              </a:prstGeom>
              <a:ln w="57150">
                <a:solidFill>
                  <a:srgbClr val="859CF4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FB7C0F-5538-475E-981F-E57D070AD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743" y="0"/>
                <a:ext cx="0" cy="6858000"/>
              </a:xfrm>
              <a:prstGeom prst="line">
                <a:avLst/>
              </a:prstGeom>
              <a:ln w="28575">
                <a:solidFill>
                  <a:srgbClr val="859CF4"/>
                </a:solidFill>
                <a:prstDash val="soli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DCEEC1-D1FF-4DA4-92AA-981261D4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6343" y="0"/>
                <a:ext cx="0" cy="6858000"/>
              </a:xfrm>
              <a:prstGeom prst="line">
                <a:avLst/>
              </a:prstGeom>
              <a:ln w="28575">
                <a:solidFill>
                  <a:srgbClr val="859CF4"/>
                </a:solidFill>
                <a:prstDash val="soli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17340ED-AEDE-4C4D-8C3E-897B51E92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064" y="14066"/>
                <a:ext cx="432441" cy="576775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78391B-9E68-4ACF-8853-A56382B4CCBF}"/>
                </a:ext>
              </a:extLst>
            </p:cNvPr>
            <p:cNvSpPr/>
            <p:nvPr/>
          </p:nvSpPr>
          <p:spPr>
            <a:xfrm>
              <a:off x="6682815" y="0"/>
              <a:ext cx="385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B29F98-99F3-42B1-AE33-07413C132041}"/>
                </a:ext>
              </a:extLst>
            </p:cNvPr>
            <p:cNvGrpSpPr/>
            <p:nvPr/>
          </p:nvGrpSpPr>
          <p:grpSpPr>
            <a:xfrm>
              <a:off x="9839459" y="864447"/>
              <a:ext cx="582315" cy="582315"/>
              <a:chOff x="7399521" y="4710243"/>
              <a:chExt cx="1102424" cy="110242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0D3EED-7666-447A-A8DF-559C7A045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689" b="72000" l="24444" r="76533">
                            <a14:foregroundMark x1="25689" y1="36889" x2="50311" y2="17956"/>
                            <a14:foregroundMark x1="50133" y1="17956" x2="76533" y2="38400"/>
                            <a14:foregroundMark x1="75111" y1="36800" x2="75289" y2="72000"/>
                            <a14:backgroundMark x1="25333" y1="35644" x2="49422" y2="17333"/>
                            <a14:backgroundMark x1="48711" y1="17956" x2="49244" y2="18311"/>
                            <a14:backgroundMark x1="49244" y1="18311" x2="25067" y2="37422"/>
                            <a14:backgroundMark x1="50489" y1="18044" x2="76089" y2="38133"/>
                            <a14:backgroundMark x1="74933" y1="33600" x2="75289" y2="73244"/>
                            <a14:backgroundMark x1="74844" y1="34311" x2="75911" y2="35022"/>
                            <a14:backgroundMark x1="75822" y1="34489" x2="76444" y2="74400"/>
                            <a14:backgroundMark x1="76356" y1="72978" x2="75111" y2="72889"/>
                            <a14:backgroundMark x1="75556" y1="54933" x2="75822" y2="62756"/>
                            <a14:backgroundMark x1="75289" y1="38044" x2="75644" y2="70578"/>
                            <a14:backgroundMark x1="75378" y1="42667" x2="75378" y2="71911"/>
                            <a14:backgroundMark x1="75556" y1="71467" x2="55022" y2="71467"/>
                            <a14:backgroundMark x1="58044" y1="71467" x2="24533" y2="71644"/>
                            <a14:backgroundMark x1="26044" y1="33867" x2="26222" y2="732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37" t="18052" r="25043" b="28205"/>
              <a:stretch/>
            </p:blipFill>
            <p:spPr>
              <a:xfrm>
                <a:off x="7666589" y="4885157"/>
                <a:ext cx="568288" cy="625595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6CC4C8-5E5F-46F7-8CDF-70340D9DB2BD}"/>
                  </a:ext>
                </a:extLst>
              </p:cNvPr>
              <p:cNvSpPr/>
              <p:nvPr/>
            </p:nvSpPr>
            <p:spPr>
              <a:xfrm>
                <a:off x="7399521" y="4710243"/>
                <a:ext cx="1102424" cy="1102424"/>
              </a:xfrm>
              <a:prstGeom prst="ellipse">
                <a:avLst/>
              </a:prstGeom>
              <a:noFill/>
              <a:ln w="28575">
                <a:solidFill>
                  <a:srgbClr val="CDCDC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E39EBD1-B322-43AC-AA2F-7650F95DC9F1}"/>
                </a:ext>
              </a:extLst>
            </p:cNvPr>
            <p:cNvGrpSpPr/>
            <p:nvPr/>
          </p:nvGrpSpPr>
          <p:grpSpPr>
            <a:xfrm>
              <a:off x="9859950" y="141066"/>
              <a:ext cx="582315" cy="582315"/>
              <a:chOff x="8851017" y="4710243"/>
              <a:chExt cx="1102424" cy="1102424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87DD19-CFAD-4BEC-BC9B-9D1AC62A1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2405" b="89873" l="15696" r="8987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0865" y="4757455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1286994-4FAA-4340-BCEB-5A028CBEA5EC}"/>
                  </a:ext>
                </a:extLst>
              </p:cNvPr>
              <p:cNvSpPr/>
              <p:nvPr/>
            </p:nvSpPr>
            <p:spPr>
              <a:xfrm>
                <a:off x="8851017" y="4710243"/>
                <a:ext cx="1102424" cy="1102424"/>
              </a:xfrm>
              <a:prstGeom prst="ellipse">
                <a:avLst/>
              </a:prstGeom>
              <a:noFill/>
              <a:ln w="28575">
                <a:solidFill>
                  <a:srgbClr val="CDCDC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3B637A5-DD9E-42BD-A912-28B0F6339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336" y="14066"/>
              <a:ext cx="432441" cy="5767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CB6C8B-726B-4340-994C-74E45AC84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76" b="-2"/>
            <a:stretch/>
          </p:blipFill>
          <p:spPr>
            <a:xfrm>
              <a:off x="7762150" y="3094892"/>
              <a:ext cx="1693330" cy="1797735"/>
            </a:xfrm>
            <a:prstGeom prst="rect">
              <a:avLst/>
            </a:prstGeom>
          </p:spPr>
        </p:pic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E2151AEF-6006-47F4-BA0B-3C4CA3778F1C}"/>
                </a:ext>
              </a:extLst>
            </p:cNvPr>
            <p:cNvSpPr/>
            <p:nvPr/>
          </p:nvSpPr>
          <p:spPr>
            <a:xfrm>
              <a:off x="6698298" y="1506846"/>
              <a:ext cx="3851962" cy="166896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00" dirty="0">
                  <a:solidFill>
                    <a:srgbClr val="E8E3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salt thin" panose="02000203000000000000" pitchFamily="2" charset="0"/>
                </a:rPr>
                <a:t>Continue?</a:t>
              </a:r>
              <a:endParaRPr lang="en-GB" sz="7800" dirty="0">
                <a:solidFill>
                  <a:srgbClr val="E8E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salt thin" panose="02000203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AF934D-E999-4F38-AFB4-A19998E5A4AA}"/>
              </a:ext>
            </a:extLst>
          </p:cNvPr>
          <p:cNvGrpSpPr/>
          <p:nvPr/>
        </p:nvGrpSpPr>
        <p:grpSpPr>
          <a:xfrm>
            <a:off x="10799165" y="141065"/>
            <a:ext cx="582315" cy="582315"/>
            <a:chOff x="10913699" y="141065"/>
            <a:chExt cx="582315" cy="5823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26FD1F6-0AC8-4DFF-9D76-51C6292DA754}"/>
                </a:ext>
              </a:extLst>
            </p:cNvPr>
            <p:cNvGrpSpPr/>
            <p:nvPr/>
          </p:nvGrpSpPr>
          <p:grpSpPr>
            <a:xfrm>
              <a:off x="10913699" y="141065"/>
              <a:ext cx="582315" cy="582315"/>
              <a:chOff x="8851017" y="4710243"/>
              <a:chExt cx="1102424" cy="11024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16E0D07-E31D-4F73-92F2-246024C13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2405" b="89873" l="15696" r="8987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0865" y="4757455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C02A1B0-6701-45FF-995E-B0582F0A725F}"/>
                  </a:ext>
                </a:extLst>
              </p:cNvPr>
              <p:cNvSpPr/>
              <p:nvPr/>
            </p:nvSpPr>
            <p:spPr>
              <a:xfrm>
                <a:off x="8851017" y="4710243"/>
                <a:ext cx="1102424" cy="1102424"/>
              </a:xfrm>
              <a:prstGeom prst="ellipse">
                <a:avLst/>
              </a:prstGeom>
              <a:noFill/>
              <a:ln w="28575">
                <a:solidFill>
                  <a:srgbClr val="CDCDC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190412-73FA-4AF8-934F-09E46B6AA544}"/>
                </a:ext>
              </a:extLst>
            </p:cNvPr>
            <p:cNvCxnSpPr>
              <a:cxnSpLocks/>
              <a:stCxn id="56" idx="1"/>
              <a:endCxn id="56" idx="5"/>
            </p:cNvCxnSpPr>
            <p:nvPr/>
          </p:nvCxnSpPr>
          <p:spPr>
            <a:xfrm>
              <a:off x="10998977" y="226343"/>
              <a:ext cx="411759" cy="411759"/>
            </a:xfrm>
            <a:prstGeom prst="line">
              <a:avLst/>
            </a:prstGeom>
            <a:ln w="28575">
              <a:solidFill>
                <a:srgbClr val="D2D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8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Gasalt</vt:lpstr>
      <vt:lpstr>Gasalt thin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Quân Nguyễn Thế</dc:creator>
  <cp:lastModifiedBy>Quân Nguyễn</cp:lastModifiedBy>
  <cp:revision>41</cp:revision>
  <dcterms:created xsi:type="dcterms:W3CDTF">2019-04-02T15:26:07Z</dcterms:created>
  <dcterms:modified xsi:type="dcterms:W3CDTF">2019-05-05T10:48:05Z</dcterms:modified>
</cp:coreProperties>
</file>