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70" r:id="rId15"/>
    <p:sldId id="271" r:id="rId16"/>
    <p:sldId id="274" r:id="rId17"/>
    <p:sldId id="272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DB825-E264-45D7-8A68-990F5D4F40FC}" v="160" dt="2018-11-09T11:14:03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bosa" userId="057da850-c628-4e19-b013-bd4f2caab38a" providerId="ADAL" clId="{BEBDB825-E264-45D7-8A68-990F5D4F40FC}"/>
    <pc:docChg chg="undo redo custSel addSld delSld modSld sldOrd">
      <pc:chgData name="romain bosa" userId="057da850-c628-4e19-b013-bd4f2caab38a" providerId="ADAL" clId="{BEBDB825-E264-45D7-8A68-990F5D4F40FC}" dt="2018-11-18T23:22:46.360" v="2656" actId="20577"/>
      <pc:docMkLst>
        <pc:docMk/>
      </pc:docMkLst>
      <pc:sldChg chg="modSp">
        <pc:chgData name="romain bosa" userId="057da850-c628-4e19-b013-bd4f2caab38a" providerId="ADAL" clId="{BEBDB825-E264-45D7-8A68-990F5D4F40FC}" dt="2018-11-09T00:39:48.702" v="2377" actId="404"/>
        <pc:sldMkLst>
          <pc:docMk/>
          <pc:sldMk cId="1675512408" sldId="259"/>
        </pc:sldMkLst>
        <pc:spChg chg="mod">
          <ac:chgData name="romain bosa" userId="057da850-c628-4e19-b013-bd4f2caab38a" providerId="ADAL" clId="{BEBDB825-E264-45D7-8A68-990F5D4F40FC}" dt="2018-11-09T00:39:36.038" v="2369" actId="113"/>
          <ac:spMkLst>
            <pc:docMk/>
            <pc:sldMk cId="1675512408" sldId="259"/>
            <ac:spMk id="2" creationId="{06183D34-C19E-452A-9302-F63F886E2FC3}"/>
          </ac:spMkLst>
        </pc:spChg>
        <pc:spChg chg="mod">
          <ac:chgData name="romain bosa" userId="057da850-c628-4e19-b013-bd4f2caab38a" providerId="ADAL" clId="{BEBDB825-E264-45D7-8A68-990F5D4F40FC}" dt="2018-11-09T00:39:48.702" v="2377" actId="404"/>
          <ac:spMkLst>
            <pc:docMk/>
            <pc:sldMk cId="1675512408" sldId="259"/>
            <ac:spMk id="3" creationId="{1DDBC91E-D000-470F-B5C8-65F6E4B9FFE9}"/>
          </ac:spMkLst>
        </pc:spChg>
      </pc:sldChg>
      <pc:sldChg chg="modSp">
        <pc:chgData name="romain bosa" userId="057da850-c628-4e19-b013-bd4f2caab38a" providerId="ADAL" clId="{BEBDB825-E264-45D7-8A68-990F5D4F40FC}" dt="2018-11-09T00:46:07.147" v="2378" actId="6549"/>
        <pc:sldMkLst>
          <pc:docMk/>
          <pc:sldMk cId="638771876" sldId="260"/>
        </pc:sldMkLst>
        <pc:spChg chg="mod">
          <ac:chgData name="romain bosa" userId="057da850-c628-4e19-b013-bd4f2caab38a" providerId="ADAL" clId="{BEBDB825-E264-45D7-8A68-990F5D4F40FC}" dt="2018-11-09T00:46:07.147" v="2378" actId="6549"/>
          <ac:spMkLst>
            <pc:docMk/>
            <pc:sldMk cId="638771876" sldId="260"/>
            <ac:spMk id="2" creationId="{C85F60A2-96E9-4D54-A917-9BDD53503CE8}"/>
          </ac:spMkLst>
        </pc:spChg>
        <pc:spChg chg="mod">
          <ac:chgData name="romain bosa" userId="057da850-c628-4e19-b013-bd4f2caab38a" providerId="ADAL" clId="{BEBDB825-E264-45D7-8A68-990F5D4F40FC}" dt="2018-11-09T00:39:42.270" v="2373" actId="404"/>
          <ac:spMkLst>
            <pc:docMk/>
            <pc:sldMk cId="638771876" sldId="260"/>
            <ac:spMk id="52" creationId="{35F4A18D-7A02-43C3-B2B8-B84BE7C60DB5}"/>
          </ac:spMkLst>
        </pc:spChg>
      </pc:sldChg>
      <pc:sldChg chg="modSp">
        <pc:chgData name="romain bosa" userId="057da850-c628-4e19-b013-bd4f2caab38a" providerId="ADAL" clId="{BEBDB825-E264-45D7-8A68-990F5D4F40FC}" dt="2018-11-09T00:46:11.898" v="2379" actId="6549"/>
        <pc:sldMkLst>
          <pc:docMk/>
          <pc:sldMk cId="3074193625" sldId="261"/>
        </pc:sldMkLst>
        <pc:spChg chg="mod">
          <ac:chgData name="romain bosa" userId="057da850-c628-4e19-b013-bd4f2caab38a" providerId="ADAL" clId="{BEBDB825-E264-45D7-8A68-990F5D4F40FC}" dt="2018-11-09T00:46:11.898" v="2379" actId="6549"/>
          <ac:spMkLst>
            <pc:docMk/>
            <pc:sldMk cId="3074193625" sldId="261"/>
            <ac:spMk id="2" creationId="{C85F60A2-96E9-4D54-A917-9BDD53503CE8}"/>
          </ac:spMkLst>
        </pc:spChg>
      </pc:sldChg>
      <pc:sldChg chg="modSp">
        <pc:chgData name="romain bosa" userId="057da850-c628-4e19-b013-bd4f2caab38a" providerId="ADAL" clId="{BEBDB825-E264-45D7-8A68-990F5D4F40FC}" dt="2018-11-09T00:39:32.960" v="2366" actId="113"/>
        <pc:sldMkLst>
          <pc:docMk/>
          <pc:sldMk cId="2776036455" sldId="262"/>
        </pc:sldMkLst>
        <pc:spChg chg="mod">
          <ac:chgData name="romain bosa" userId="057da850-c628-4e19-b013-bd4f2caab38a" providerId="ADAL" clId="{BEBDB825-E264-45D7-8A68-990F5D4F40FC}" dt="2018-11-09T00:39:32.960" v="2366" actId="113"/>
          <ac:spMkLst>
            <pc:docMk/>
            <pc:sldMk cId="2776036455" sldId="262"/>
            <ac:spMk id="2" creationId="{83C81246-0534-4A42-A1E6-CB0F42D4BCD7}"/>
          </ac:spMkLst>
        </pc:spChg>
      </pc:sldChg>
      <pc:sldChg chg="modSp">
        <pc:chgData name="romain bosa" userId="057da850-c628-4e19-b013-bd4f2caab38a" providerId="ADAL" clId="{BEBDB825-E264-45D7-8A68-990F5D4F40FC}" dt="2018-11-09T00:39:32.368" v="2365" actId="113"/>
        <pc:sldMkLst>
          <pc:docMk/>
          <pc:sldMk cId="2587015082" sldId="263"/>
        </pc:sldMkLst>
        <pc:spChg chg="mod">
          <ac:chgData name="romain bosa" userId="057da850-c628-4e19-b013-bd4f2caab38a" providerId="ADAL" clId="{BEBDB825-E264-45D7-8A68-990F5D4F40FC}" dt="2018-11-09T00:39:32.368" v="2365" actId="113"/>
          <ac:spMkLst>
            <pc:docMk/>
            <pc:sldMk cId="2587015082" sldId="263"/>
            <ac:spMk id="2" creationId="{F6D0F600-D71F-4173-8851-9463BE240402}"/>
          </ac:spMkLst>
        </pc:spChg>
      </pc:sldChg>
      <pc:sldChg chg="modSp">
        <pc:chgData name="romain bosa" userId="057da850-c628-4e19-b013-bd4f2caab38a" providerId="ADAL" clId="{BEBDB825-E264-45D7-8A68-990F5D4F40FC}" dt="2018-11-09T00:39:31.872" v="2364" actId="113"/>
        <pc:sldMkLst>
          <pc:docMk/>
          <pc:sldMk cId="4179644111" sldId="264"/>
        </pc:sldMkLst>
        <pc:spChg chg="mod">
          <ac:chgData name="romain bosa" userId="057da850-c628-4e19-b013-bd4f2caab38a" providerId="ADAL" clId="{BEBDB825-E264-45D7-8A68-990F5D4F40FC}" dt="2018-11-09T00:39:31.872" v="2364" actId="113"/>
          <ac:spMkLst>
            <pc:docMk/>
            <pc:sldMk cId="4179644111" sldId="264"/>
            <ac:spMk id="2" creationId="{83C81246-0534-4A42-A1E6-CB0F42D4BCD7}"/>
          </ac:spMkLst>
        </pc:spChg>
      </pc:sldChg>
      <pc:sldChg chg="modSp">
        <pc:chgData name="romain bosa" userId="057da850-c628-4e19-b013-bd4f2caab38a" providerId="ADAL" clId="{BEBDB825-E264-45D7-8A68-990F5D4F40FC}" dt="2018-11-09T00:39:30.780" v="2362" actId="113"/>
        <pc:sldMkLst>
          <pc:docMk/>
          <pc:sldMk cId="2845005238" sldId="265"/>
        </pc:sldMkLst>
        <pc:spChg chg="mod">
          <ac:chgData name="romain bosa" userId="057da850-c628-4e19-b013-bd4f2caab38a" providerId="ADAL" clId="{BEBDB825-E264-45D7-8A68-990F5D4F40FC}" dt="2018-11-09T00:39:30.780" v="2362" actId="113"/>
          <ac:spMkLst>
            <pc:docMk/>
            <pc:sldMk cId="2845005238" sldId="265"/>
            <ac:spMk id="2" creationId="{83C81246-0534-4A42-A1E6-CB0F42D4BCD7}"/>
          </ac:spMkLst>
        </pc:spChg>
      </pc:sldChg>
      <pc:sldChg chg="modSp">
        <pc:chgData name="romain bosa" userId="057da850-c628-4e19-b013-bd4f2caab38a" providerId="ADAL" clId="{BEBDB825-E264-45D7-8A68-990F5D4F40FC}" dt="2018-11-09T00:39:31.446" v="2363" actId="113"/>
        <pc:sldMkLst>
          <pc:docMk/>
          <pc:sldMk cId="3035872639" sldId="266"/>
        </pc:sldMkLst>
        <pc:spChg chg="mod">
          <ac:chgData name="romain bosa" userId="057da850-c628-4e19-b013-bd4f2caab38a" providerId="ADAL" clId="{BEBDB825-E264-45D7-8A68-990F5D4F40FC}" dt="2018-11-09T00:39:31.446" v="2363" actId="113"/>
          <ac:spMkLst>
            <pc:docMk/>
            <pc:sldMk cId="3035872639" sldId="266"/>
            <ac:spMk id="2" creationId="{83C81246-0534-4A42-A1E6-CB0F42D4BCD7}"/>
          </ac:spMkLst>
        </pc:spChg>
      </pc:sldChg>
      <pc:sldChg chg="addSp modSp add">
        <pc:chgData name="romain bosa" userId="057da850-c628-4e19-b013-bd4f2caab38a" providerId="ADAL" clId="{BEBDB825-E264-45D7-8A68-990F5D4F40FC}" dt="2018-11-09T00:39:37.451" v="2370" actId="113"/>
        <pc:sldMkLst>
          <pc:docMk/>
          <pc:sldMk cId="3546838021" sldId="267"/>
        </pc:sldMkLst>
        <pc:spChg chg="mod">
          <ac:chgData name="romain bosa" userId="057da850-c628-4e19-b013-bd4f2caab38a" providerId="ADAL" clId="{BEBDB825-E264-45D7-8A68-990F5D4F40FC}" dt="2018-11-09T00:39:37.451" v="2370" actId="113"/>
          <ac:spMkLst>
            <pc:docMk/>
            <pc:sldMk cId="3546838021" sldId="267"/>
            <ac:spMk id="2" creationId="{F932553C-338C-4A27-B926-DFC9B294C5C1}"/>
          </ac:spMkLst>
        </pc:spChg>
        <pc:spChg chg="mod">
          <ac:chgData name="romain bosa" userId="057da850-c628-4e19-b013-bd4f2caab38a" providerId="ADAL" clId="{BEBDB825-E264-45D7-8A68-990F5D4F40FC}" dt="2018-11-08T23:04:02.642" v="365" actId="20577"/>
          <ac:spMkLst>
            <pc:docMk/>
            <pc:sldMk cId="3546838021" sldId="267"/>
            <ac:spMk id="3" creationId="{09F8F69B-7586-49B6-A6B4-2EB961BFB2F5}"/>
          </ac:spMkLst>
        </pc:spChg>
        <pc:spChg chg="add mod">
          <ac:chgData name="romain bosa" userId="057da850-c628-4e19-b013-bd4f2caab38a" providerId="ADAL" clId="{BEBDB825-E264-45D7-8A68-990F5D4F40FC}" dt="2018-11-08T23:03:16.654" v="304" actId="1076"/>
          <ac:spMkLst>
            <pc:docMk/>
            <pc:sldMk cId="3546838021" sldId="267"/>
            <ac:spMk id="5" creationId="{66741B3F-78BC-4184-8880-A121F30B6A72}"/>
          </ac:spMkLst>
        </pc:spChg>
        <pc:spChg chg="add mod">
          <ac:chgData name="romain bosa" userId="057da850-c628-4e19-b013-bd4f2caab38a" providerId="ADAL" clId="{BEBDB825-E264-45D7-8A68-990F5D4F40FC}" dt="2018-11-08T23:03:16.654" v="304" actId="1076"/>
          <ac:spMkLst>
            <pc:docMk/>
            <pc:sldMk cId="3546838021" sldId="267"/>
            <ac:spMk id="6" creationId="{B5FD39DD-DADA-4CA6-AE88-3AB41E22193F}"/>
          </ac:spMkLst>
        </pc:spChg>
        <pc:spChg chg="add mod">
          <ac:chgData name="romain bosa" userId="057da850-c628-4e19-b013-bd4f2caab38a" providerId="ADAL" clId="{BEBDB825-E264-45D7-8A68-990F5D4F40FC}" dt="2018-11-08T23:03:42.342" v="321" actId="20577"/>
          <ac:spMkLst>
            <pc:docMk/>
            <pc:sldMk cId="3546838021" sldId="267"/>
            <ac:spMk id="7" creationId="{A6271CB0-E6BC-4201-B2A5-E39FACE98224}"/>
          </ac:spMkLst>
        </pc:spChg>
        <pc:spChg chg="add mod">
          <ac:chgData name="romain bosa" userId="057da850-c628-4e19-b013-bd4f2caab38a" providerId="ADAL" clId="{BEBDB825-E264-45D7-8A68-990F5D4F40FC}" dt="2018-11-08T23:03:37.282" v="314" actId="20577"/>
          <ac:spMkLst>
            <pc:docMk/>
            <pc:sldMk cId="3546838021" sldId="267"/>
            <ac:spMk id="8" creationId="{B0C95997-0AE7-43B2-9CE4-C2C8B3C5DCF0}"/>
          </ac:spMkLst>
        </pc:spChg>
        <pc:spChg chg="add mod">
          <ac:chgData name="romain bosa" userId="057da850-c628-4e19-b013-bd4f2caab38a" providerId="ADAL" clId="{BEBDB825-E264-45D7-8A68-990F5D4F40FC}" dt="2018-11-08T23:03:16.654" v="304" actId="1076"/>
          <ac:spMkLst>
            <pc:docMk/>
            <pc:sldMk cId="3546838021" sldId="267"/>
            <ac:spMk id="9" creationId="{A399163A-7A7C-4541-812D-5675842DF712}"/>
          </ac:spMkLst>
        </pc:spChg>
        <pc:spChg chg="add mod">
          <ac:chgData name="romain bosa" userId="057da850-c628-4e19-b013-bd4f2caab38a" providerId="ADAL" clId="{BEBDB825-E264-45D7-8A68-990F5D4F40FC}" dt="2018-11-08T23:05:08.256" v="377" actId="1076"/>
          <ac:spMkLst>
            <pc:docMk/>
            <pc:sldMk cId="3546838021" sldId="267"/>
            <ac:spMk id="10" creationId="{AA9F957E-27A0-4836-AABA-9E563C37E54C}"/>
          </ac:spMkLst>
        </pc:spChg>
        <pc:cxnChg chg="add mod">
          <ac:chgData name="romain bosa" userId="057da850-c628-4e19-b013-bd4f2caab38a" providerId="ADAL" clId="{BEBDB825-E264-45D7-8A68-990F5D4F40FC}" dt="2018-11-08T23:03:16.654" v="304" actId="1076"/>
          <ac:cxnSpMkLst>
            <pc:docMk/>
            <pc:sldMk cId="3546838021" sldId="267"/>
            <ac:cxnSpMk id="4" creationId="{059CC1A7-1D89-411F-B762-7B17DD4D2F56}"/>
          </ac:cxnSpMkLst>
        </pc:cxnChg>
      </pc:sldChg>
      <pc:sldChg chg="addSp delSp modSp add ord">
        <pc:chgData name="romain bosa" userId="057da850-c628-4e19-b013-bd4f2caab38a" providerId="ADAL" clId="{BEBDB825-E264-45D7-8A68-990F5D4F40FC}" dt="2018-11-09T00:39:30.006" v="2361" actId="113"/>
        <pc:sldMkLst>
          <pc:docMk/>
          <pc:sldMk cId="747964742" sldId="268"/>
        </pc:sldMkLst>
        <pc:spChg chg="mod">
          <ac:chgData name="romain bosa" userId="057da850-c628-4e19-b013-bd4f2caab38a" providerId="ADAL" clId="{BEBDB825-E264-45D7-8A68-990F5D4F40FC}" dt="2018-11-09T00:39:30.006" v="2361" actId="113"/>
          <ac:spMkLst>
            <pc:docMk/>
            <pc:sldMk cId="747964742" sldId="268"/>
            <ac:spMk id="2" creationId="{83C81246-0534-4A42-A1E6-CB0F42D4BCD7}"/>
          </ac:spMkLst>
        </pc:spChg>
        <pc:spChg chg="mod topLvl">
          <ac:chgData name="romain bosa" userId="057da850-c628-4e19-b013-bd4f2caab38a" providerId="ADAL" clId="{BEBDB825-E264-45D7-8A68-990F5D4F40FC}" dt="2018-11-08T23:01:43.670" v="234" actId="164"/>
          <ac:spMkLst>
            <pc:docMk/>
            <pc:sldMk cId="747964742" sldId="268"/>
            <ac:spMk id="3" creationId="{58C0CC2C-0687-4A5C-8F6E-5C75B837F05C}"/>
          </ac:spMkLst>
        </pc:spChg>
        <pc:spChg chg="add mod">
          <ac:chgData name="romain bosa" userId="057da850-c628-4e19-b013-bd4f2caab38a" providerId="ADAL" clId="{BEBDB825-E264-45D7-8A68-990F5D4F40FC}" dt="2018-11-08T23:00:41.816" v="205" actId="1076"/>
          <ac:spMkLst>
            <pc:docMk/>
            <pc:sldMk cId="747964742" sldId="268"/>
            <ac:spMk id="6" creationId="{956DCE97-D8B0-469B-87D7-4FA827CCB0B4}"/>
          </ac:spMkLst>
        </pc:spChg>
        <pc:spChg chg="mod">
          <ac:chgData name="romain bosa" userId="057da850-c628-4e19-b013-bd4f2caab38a" providerId="ADAL" clId="{BEBDB825-E264-45D7-8A68-990F5D4F40FC}" dt="2018-11-08T22:56:35.760" v="186" actId="1076"/>
          <ac:spMkLst>
            <pc:docMk/>
            <pc:sldMk cId="747964742" sldId="268"/>
            <ac:spMk id="15" creationId="{3F732DA3-FAEB-48AF-BDFE-609F138B9D48}"/>
          </ac:spMkLst>
        </pc:spChg>
        <pc:spChg chg="mod topLvl">
          <ac:chgData name="romain bosa" userId="057da850-c628-4e19-b013-bd4f2caab38a" providerId="ADAL" clId="{BEBDB825-E264-45D7-8A68-990F5D4F40FC}" dt="2018-11-08T23:01:43.670" v="234" actId="164"/>
          <ac:spMkLst>
            <pc:docMk/>
            <pc:sldMk cId="747964742" sldId="268"/>
            <ac:spMk id="16" creationId="{573B8A8C-2370-48D2-97C2-24130153F6D5}"/>
          </ac:spMkLst>
        </pc:spChg>
        <pc:spChg chg="del">
          <ac:chgData name="romain bosa" userId="057da850-c628-4e19-b013-bd4f2caab38a" providerId="ADAL" clId="{BEBDB825-E264-45D7-8A68-990F5D4F40FC}" dt="2018-11-08T22:44:04.398" v="76" actId="478"/>
          <ac:spMkLst>
            <pc:docMk/>
            <pc:sldMk cId="747964742" sldId="268"/>
            <ac:spMk id="18" creationId="{4CD988A7-72F7-41DB-82B1-C85EA4B284AB}"/>
          </ac:spMkLst>
        </pc:spChg>
        <pc:grpChg chg="add del mod">
          <ac:chgData name="romain bosa" userId="057da850-c628-4e19-b013-bd4f2caab38a" providerId="ADAL" clId="{BEBDB825-E264-45D7-8A68-990F5D4F40FC}" dt="2018-11-08T23:01:26.757" v="211" actId="165"/>
          <ac:grpSpMkLst>
            <pc:docMk/>
            <pc:sldMk cId="747964742" sldId="268"/>
            <ac:grpSpMk id="4" creationId="{45AE8F15-8069-485D-ABC1-A816F4394167}"/>
          </ac:grpSpMkLst>
        </pc:grpChg>
        <pc:grpChg chg="add mod">
          <ac:chgData name="romain bosa" userId="057da850-c628-4e19-b013-bd4f2caab38a" providerId="ADAL" clId="{BEBDB825-E264-45D7-8A68-990F5D4F40FC}" dt="2018-11-08T23:01:43.670" v="234" actId="164"/>
          <ac:grpSpMkLst>
            <pc:docMk/>
            <pc:sldMk cId="747964742" sldId="268"/>
            <ac:grpSpMk id="7" creationId="{542400AC-ACBA-40D4-98EF-D8C2E94F099B}"/>
          </ac:grpSpMkLst>
        </pc:grpChg>
        <pc:cxnChg chg="add mod">
          <ac:chgData name="romain bosa" userId="057da850-c628-4e19-b013-bd4f2caab38a" providerId="ADAL" clId="{BEBDB825-E264-45D7-8A68-990F5D4F40FC}" dt="2018-11-08T23:00:56.279" v="207" actId="692"/>
          <ac:cxnSpMkLst>
            <pc:docMk/>
            <pc:sldMk cId="747964742" sldId="268"/>
            <ac:cxnSpMk id="11" creationId="{7CB8385E-6B2D-4777-8384-0AD7F99D14DA}"/>
          </ac:cxnSpMkLst>
        </pc:cxnChg>
        <pc:cxnChg chg="del">
          <ac:chgData name="romain bosa" userId="057da850-c628-4e19-b013-bd4f2caab38a" providerId="ADAL" clId="{BEBDB825-E264-45D7-8A68-990F5D4F40FC}" dt="2018-11-08T22:44:07.094" v="77" actId="478"/>
          <ac:cxnSpMkLst>
            <pc:docMk/>
            <pc:sldMk cId="747964742" sldId="268"/>
            <ac:cxnSpMk id="17" creationId="{70D4C097-E2C9-49B4-A220-151B2C987AFF}"/>
          </ac:cxnSpMkLst>
        </pc:cxnChg>
      </pc:sldChg>
      <pc:sldChg chg="addSp delSp modSp add">
        <pc:chgData name="romain bosa" userId="057da850-c628-4e19-b013-bd4f2caab38a" providerId="ADAL" clId="{BEBDB825-E264-45D7-8A68-990F5D4F40FC}" dt="2018-11-08T23:40:51.796" v="875" actId="1076"/>
        <pc:sldMkLst>
          <pc:docMk/>
          <pc:sldMk cId="838831328" sldId="270"/>
        </pc:sldMkLst>
        <pc:spChg chg="mod">
          <ac:chgData name="romain bosa" userId="057da850-c628-4e19-b013-bd4f2caab38a" providerId="ADAL" clId="{BEBDB825-E264-45D7-8A68-990F5D4F40FC}" dt="2018-11-08T23:30:16.169" v="715" actId="20577"/>
          <ac:spMkLst>
            <pc:docMk/>
            <pc:sldMk cId="838831328" sldId="270"/>
            <ac:spMk id="2" creationId="{195077BC-0A1B-47CA-AC81-B86D74F262B3}"/>
          </ac:spMkLst>
        </pc:spChg>
        <pc:spChg chg="del mod">
          <ac:chgData name="romain bosa" userId="057da850-c628-4e19-b013-bd4f2caab38a" providerId="ADAL" clId="{BEBDB825-E264-45D7-8A68-990F5D4F40FC}" dt="2018-11-08T23:30:20.520" v="716" actId="478"/>
          <ac:spMkLst>
            <pc:docMk/>
            <pc:sldMk cId="838831328" sldId="270"/>
            <ac:spMk id="3" creationId="{4A63F9AC-479E-4C21-A48E-788D5A813F23}"/>
          </ac:spMkLst>
        </pc:spChg>
        <pc:spChg chg="add del mod">
          <ac:chgData name="romain bosa" userId="057da850-c628-4e19-b013-bd4f2caab38a" providerId="ADAL" clId="{BEBDB825-E264-45D7-8A68-990F5D4F40FC}" dt="2018-11-08T23:30:22.749" v="717" actId="478"/>
          <ac:spMkLst>
            <pc:docMk/>
            <pc:sldMk cId="838831328" sldId="270"/>
            <ac:spMk id="6" creationId="{CE1BB6AB-2333-4F08-B883-D5EAB3DD3609}"/>
          </ac:spMkLst>
        </pc:spChg>
        <pc:spChg chg="add mod">
          <ac:chgData name="romain bosa" userId="057da850-c628-4e19-b013-bd4f2caab38a" providerId="ADAL" clId="{BEBDB825-E264-45D7-8A68-990F5D4F40FC}" dt="2018-11-08T23:40:51.796" v="875" actId="1076"/>
          <ac:spMkLst>
            <pc:docMk/>
            <pc:sldMk cId="838831328" sldId="270"/>
            <ac:spMk id="7" creationId="{DE250A40-E8EC-4EEA-B1BB-A032AB6E7A0B}"/>
          </ac:spMkLst>
        </pc:spChg>
        <pc:spChg chg="add mod">
          <ac:chgData name="romain bosa" userId="057da850-c628-4e19-b013-bd4f2caab38a" providerId="ADAL" clId="{BEBDB825-E264-45D7-8A68-990F5D4F40FC}" dt="2018-11-08T23:40:51.796" v="875" actId="1076"/>
          <ac:spMkLst>
            <pc:docMk/>
            <pc:sldMk cId="838831328" sldId="270"/>
            <ac:spMk id="8" creationId="{B8D9D756-4DEC-4B71-8082-21D48EC190BD}"/>
          </ac:spMkLst>
        </pc:spChg>
        <pc:spChg chg="add del mod">
          <ac:chgData name="romain bosa" userId="057da850-c628-4e19-b013-bd4f2caab38a" providerId="ADAL" clId="{BEBDB825-E264-45D7-8A68-990F5D4F40FC}" dt="2018-11-08T23:37:26.352" v="789"/>
          <ac:spMkLst>
            <pc:docMk/>
            <pc:sldMk cId="838831328" sldId="270"/>
            <ac:spMk id="9" creationId="{7ED93A1A-D880-4EBC-BA52-4EFAAC9CF014}"/>
          </ac:spMkLst>
        </pc:spChg>
        <pc:spChg chg="add del">
          <ac:chgData name="romain bosa" userId="057da850-c628-4e19-b013-bd4f2caab38a" providerId="ADAL" clId="{BEBDB825-E264-45D7-8A68-990F5D4F40FC}" dt="2018-11-08T23:37:21.698" v="787"/>
          <ac:spMkLst>
            <pc:docMk/>
            <pc:sldMk cId="838831328" sldId="270"/>
            <ac:spMk id="10" creationId="{509CCBD2-3AE9-4D84-9EF2-CD5247814DDC}"/>
          </ac:spMkLst>
        </pc:spChg>
        <pc:spChg chg="add mod">
          <ac:chgData name="romain bosa" userId="057da850-c628-4e19-b013-bd4f2caab38a" providerId="ADAL" clId="{BEBDB825-E264-45D7-8A68-990F5D4F40FC}" dt="2018-11-08T23:39:23.465" v="854" actId="1076"/>
          <ac:spMkLst>
            <pc:docMk/>
            <pc:sldMk cId="838831328" sldId="270"/>
            <ac:spMk id="11" creationId="{F6717555-5704-4EE2-9720-B390CC2E89C8}"/>
          </ac:spMkLst>
        </pc:spChg>
        <pc:graphicFrameChg chg="add mod modGraphic">
          <ac:chgData name="romain bosa" userId="057da850-c628-4e19-b013-bd4f2caab38a" providerId="ADAL" clId="{BEBDB825-E264-45D7-8A68-990F5D4F40FC}" dt="2018-11-08T23:40:51.796" v="875" actId="1076"/>
          <ac:graphicFrameMkLst>
            <pc:docMk/>
            <pc:sldMk cId="838831328" sldId="270"/>
            <ac:graphicFrameMk id="4" creationId="{99E4CAFF-3EF4-404F-B29F-CD431B32D14F}"/>
          </ac:graphicFrameMkLst>
        </pc:graphicFrameChg>
      </pc:sldChg>
      <pc:sldChg chg="addSp delSp modSp add">
        <pc:chgData name="romain bosa" userId="057da850-c628-4e19-b013-bd4f2caab38a" providerId="ADAL" clId="{BEBDB825-E264-45D7-8A68-990F5D4F40FC}" dt="2018-11-09T00:34:04.062" v="2339" actId="20577"/>
        <pc:sldMkLst>
          <pc:docMk/>
          <pc:sldMk cId="2182936038" sldId="271"/>
        </pc:sldMkLst>
        <pc:spChg chg="mod">
          <ac:chgData name="romain bosa" userId="057da850-c628-4e19-b013-bd4f2caab38a" providerId="ADAL" clId="{BEBDB825-E264-45D7-8A68-990F5D4F40FC}" dt="2018-11-08T23:42:13.022" v="888" actId="20577"/>
          <ac:spMkLst>
            <pc:docMk/>
            <pc:sldMk cId="2182936038" sldId="271"/>
            <ac:spMk id="2" creationId="{D49F89D9-E299-4A06-AE03-BBECD20FEB78}"/>
          </ac:spMkLst>
        </pc:spChg>
        <pc:spChg chg="del">
          <ac:chgData name="romain bosa" userId="057da850-c628-4e19-b013-bd4f2caab38a" providerId="ADAL" clId="{BEBDB825-E264-45D7-8A68-990F5D4F40FC}" dt="2018-11-08T23:42:17.135" v="889" actId="478"/>
          <ac:spMkLst>
            <pc:docMk/>
            <pc:sldMk cId="2182936038" sldId="271"/>
            <ac:spMk id="3" creationId="{41149237-927C-45DC-9DB5-E5477BB59F61}"/>
          </ac:spMkLst>
        </pc:spChg>
        <pc:spChg chg="add mod">
          <ac:chgData name="romain bosa" userId="057da850-c628-4e19-b013-bd4f2caab38a" providerId="ADAL" clId="{BEBDB825-E264-45D7-8A68-990F5D4F40FC}" dt="2018-11-09T00:00:23.758" v="1171" actId="1076"/>
          <ac:spMkLst>
            <pc:docMk/>
            <pc:sldMk cId="2182936038" sldId="271"/>
            <ac:spMk id="4" creationId="{4EBF1713-6358-4C5B-8833-973B1339DC97}"/>
          </ac:spMkLst>
        </pc:spChg>
        <pc:spChg chg="add mod">
          <ac:chgData name="romain bosa" userId="057da850-c628-4e19-b013-bd4f2caab38a" providerId="ADAL" clId="{BEBDB825-E264-45D7-8A68-990F5D4F40FC}" dt="2018-11-09T00:00:23.758" v="1171" actId="1076"/>
          <ac:spMkLst>
            <pc:docMk/>
            <pc:sldMk cId="2182936038" sldId="271"/>
            <ac:spMk id="5" creationId="{D77113E8-F6D3-4566-BA4A-682E14910E81}"/>
          </ac:spMkLst>
        </pc:spChg>
        <pc:spChg chg="add mod">
          <ac:chgData name="romain bosa" userId="057da850-c628-4e19-b013-bd4f2caab38a" providerId="ADAL" clId="{BEBDB825-E264-45D7-8A68-990F5D4F40FC}" dt="2018-11-09T00:00:23.758" v="1171" actId="1076"/>
          <ac:spMkLst>
            <pc:docMk/>
            <pc:sldMk cId="2182936038" sldId="271"/>
            <ac:spMk id="6" creationId="{EBDB8B50-4103-4346-B5CC-7542EAA4FAC1}"/>
          </ac:spMkLst>
        </pc:spChg>
        <pc:spChg chg="add mod">
          <ac:chgData name="romain bosa" userId="057da850-c628-4e19-b013-bd4f2caab38a" providerId="ADAL" clId="{BEBDB825-E264-45D7-8A68-990F5D4F40FC}" dt="2018-11-09T00:00:23.758" v="1171" actId="1076"/>
          <ac:spMkLst>
            <pc:docMk/>
            <pc:sldMk cId="2182936038" sldId="271"/>
            <ac:spMk id="7" creationId="{F58175F9-8169-4B52-B724-471BAA4F2398}"/>
          </ac:spMkLst>
        </pc:spChg>
        <pc:spChg chg="add mod">
          <ac:chgData name="romain bosa" userId="057da850-c628-4e19-b013-bd4f2caab38a" providerId="ADAL" clId="{BEBDB825-E264-45D7-8A68-990F5D4F40FC}" dt="2018-11-09T00:00:23.758" v="1171" actId="1076"/>
          <ac:spMkLst>
            <pc:docMk/>
            <pc:sldMk cId="2182936038" sldId="271"/>
            <ac:spMk id="8" creationId="{0B59EB3F-8A32-4D24-87A3-699EF359EA3A}"/>
          </ac:spMkLst>
        </pc:spChg>
        <pc:spChg chg="add mod">
          <ac:chgData name="romain bosa" userId="057da850-c628-4e19-b013-bd4f2caab38a" providerId="ADAL" clId="{BEBDB825-E264-45D7-8A68-990F5D4F40FC}" dt="2018-11-09T00:00:23.758" v="1171" actId="1076"/>
          <ac:spMkLst>
            <pc:docMk/>
            <pc:sldMk cId="2182936038" sldId="271"/>
            <ac:spMk id="9" creationId="{A727B6CF-8C3F-433A-86A1-4853494D8E8F}"/>
          </ac:spMkLst>
        </pc:spChg>
        <pc:spChg chg="add mod">
          <ac:chgData name="romain bosa" userId="057da850-c628-4e19-b013-bd4f2caab38a" providerId="ADAL" clId="{BEBDB825-E264-45D7-8A68-990F5D4F40FC}" dt="2018-11-09T00:33:17.682" v="2333" actId="20577"/>
          <ac:spMkLst>
            <pc:docMk/>
            <pc:sldMk cId="2182936038" sldId="271"/>
            <ac:spMk id="10" creationId="{12DE08EF-7D4B-44CA-8730-7BD733DC3E59}"/>
          </ac:spMkLst>
        </pc:spChg>
        <pc:spChg chg="add mod">
          <ac:chgData name="romain bosa" userId="057da850-c628-4e19-b013-bd4f2caab38a" providerId="ADAL" clId="{BEBDB825-E264-45D7-8A68-990F5D4F40FC}" dt="2018-11-09T00:33:20.950" v="2335" actId="20577"/>
          <ac:spMkLst>
            <pc:docMk/>
            <pc:sldMk cId="2182936038" sldId="271"/>
            <ac:spMk id="11" creationId="{41DE26DD-689B-435C-8771-CCF5E4042E96}"/>
          </ac:spMkLst>
        </pc:spChg>
        <pc:spChg chg="add mod">
          <ac:chgData name="romain bosa" userId="057da850-c628-4e19-b013-bd4f2caab38a" providerId="ADAL" clId="{BEBDB825-E264-45D7-8A68-990F5D4F40FC}" dt="2018-11-09T00:34:00.323" v="2337" actId="20577"/>
          <ac:spMkLst>
            <pc:docMk/>
            <pc:sldMk cId="2182936038" sldId="271"/>
            <ac:spMk id="12" creationId="{F26DCE6B-5827-412F-A558-A20186D4B13C}"/>
          </ac:spMkLst>
        </pc:spChg>
        <pc:spChg chg="add mod">
          <ac:chgData name="romain bosa" userId="057da850-c628-4e19-b013-bd4f2caab38a" providerId="ADAL" clId="{BEBDB825-E264-45D7-8A68-990F5D4F40FC}" dt="2018-11-09T00:34:04.062" v="2339" actId="20577"/>
          <ac:spMkLst>
            <pc:docMk/>
            <pc:sldMk cId="2182936038" sldId="271"/>
            <ac:spMk id="13" creationId="{33D1E819-804A-420E-812A-0C1971CCBDD7}"/>
          </ac:spMkLst>
        </pc:spChg>
      </pc:sldChg>
      <pc:sldChg chg="modSp add">
        <pc:chgData name="romain bosa" userId="057da850-c628-4e19-b013-bd4f2caab38a" providerId="ADAL" clId="{BEBDB825-E264-45D7-8A68-990F5D4F40FC}" dt="2018-11-09T12:39:22.931" v="2650" actId="27636"/>
        <pc:sldMkLst>
          <pc:docMk/>
          <pc:sldMk cId="4035932701" sldId="272"/>
        </pc:sldMkLst>
        <pc:spChg chg="mod">
          <ac:chgData name="romain bosa" userId="057da850-c628-4e19-b013-bd4f2caab38a" providerId="ADAL" clId="{BEBDB825-E264-45D7-8A68-990F5D4F40FC}" dt="2018-11-09T00:01:56.466" v="1180" actId="20577"/>
          <ac:spMkLst>
            <pc:docMk/>
            <pc:sldMk cId="4035932701" sldId="272"/>
            <ac:spMk id="2" creationId="{4CEB5208-A968-44A7-9AE8-767360CA1559}"/>
          </ac:spMkLst>
        </pc:spChg>
        <pc:spChg chg="mod">
          <ac:chgData name="romain bosa" userId="057da850-c628-4e19-b013-bd4f2caab38a" providerId="ADAL" clId="{BEBDB825-E264-45D7-8A68-990F5D4F40FC}" dt="2018-11-09T12:39:22.931" v="2650" actId="27636"/>
          <ac:spMkLst>
            <pc:docMk/>
            <pc:sldMk cId="4035932701" sldId="272"/>
            <ac:spMk id="3" creationId="{899E418C-7ACC-4A79-8B16-5AA5FDD2E7A9}"/>
          </ac:spMkLst>
        </pc:spChg>
      </pc:sldChg>
      <pc:sldChg chg="modSp add">
        <pc:chgData name="romain bosa" userId="057da850-c628-4e19-b013-bd4f2caab38a" providerId="ADAL" clId="{BEBDB825-E264-45D7-8A68-990F5D4F40FC}" dt="2018-11-09T00:19:18.915" v="2223" actId="20577"/>
        <pc:sldMkLst>
          <pc:docMk/>
          <pc:sldMk cId="2287438776" sldId="273"/>
        </pc:sldMkLst>
        <pc:spChg chg="mod">
          <ac:chgData name="romain bosa" userId="057da850-c628-4e19-b013-bd4f2caab38a" providerId="ADAL" clId="{BEBDB825-E264-45D7-8A68-990F5D4F40FC}" dt="2018-11-09T00:19:18.915" v="2223" actId="20577"/>
          <ac:spMkLst>
            <pc:docMk/>
            <pc:sldMk cId="2287438776" sldId="273"/>
            <ac:spMk id="2" creationId="{C3AD84DA-4C65-4276-8D2E-08374CEB5E26}"/>
          </ac:spMkLst>
        </pc:spChg>
        <pc:spChg chg="mod">
          <ac:chgData name="romain bosa" userId="057da850-c628-4e19-b013-bd4f2caab38a" providerId="ADAL" clId="{BEBDB825-E264-45D7-8A68-990F5D4F40FC}" dt="2018-11-09T00:19:06.138" v="2199" actId="20577"/>
          <ac:spMkLst>
            <pc:docMk/>
            <pc:sldMk cId="2287438776" sldId="273"/>
            <ac:spMk id="3" creationId="{2BBCA217-9EB4-4A27-A8DF-7F325ED34180}"/>
          </ac:spMkLst>
        </pc:spChg>
      </pc:sldChg>
      <pc:sldChg chg="addSp delSp modSp add">
        <pc:chgData name="romain bosa" userId="057da850-c628-4e19-b013-bd4f2caab38a" providerId="ADAL" clId="{BEBDB825-E264-45D7-8A68-990F5D4F40FC}" dt="2018-11-09T00:34:32.221" v="2345" actId="20577"/>
        <pc:sldMkLst>
          <pc:docMk/>
          <pc:sldMk cId="3754480377" sldId="274"/>
        </pc:sldMkLst>
        <pc:spChg chg="mod">
          <ac:chgData name="romain bosa" userId="057da850-c628-4e19-b013-bd4f2caab38a" providerId="ADAL" clId="{BEBDB825-E264-45D7-8A68-990F5D4F40FC}" dt="2018-11-09T00:22:51.823" v="2286" actId="20577"/>
          <ac:spMkLst>
            <pc:docMk/>
            <pc:sldMk cId="3754480377" sldId="274"/>
            <ac:spMk id="2" creationId="{4758FEA1-4823-45A7-ABE4-E74123CB89A3}"/>
          </ac:spMkLst>
        </pc:spChg>
        <pc:spChg chg="del">
          <ac:chgData name="romain bosa" userId="057da850-c628-4e19-b013-bd4f2caab38a" providerId="ADAL" clId="{BEBDB825-E264-45D7-8A68-990F5D4F40FC}" dt="2018-11-09T00:22:54.896" v="2287" actId="478"/>
          <ac:spMkLst>
            <pc:docMk/>
            <pc:sldMk cId="3754480377" sldId="274"/>
            <ac:spMk id="3" creationId="{313C1E09-B0D7-46E1-A268-29EF49406F79}"/>
          </ac:spMkLst>
        </pc:spChg>
        <pc:spChg chg="add del">
          <ac:chgData name="romain bosa" userId="057da850-c628-4e19-b013-bd4f2caab38a" providerId="ADAL" clId="{BEBDB825-E264-45D7-8A68-990F5D4F40FC}" dt="2018-11-09T00:24:22.878" v="2289" actId="478"/>
          <ac:spMkLst>
            <pc:docMk/>
            <pc:sldMk cId="3754480377" sldId="274"/>
            <ac:spMk id="4" creationId="{449FD7AC-FE73-40AF-B5F7-BC6CA1284235}"/>
          </ac:spMkLst>
        </pc:spChg>
        <pc:spChg chg="add del">
          <ac:chgData name="romain bosa" userId="057da850-c628-4e19-b013-bd4f2caab38a" providerId="ADAL" clId="{BEBDB825-E264-45D7-8A68-990F5D4F40FC}" dt="2018-11-09T00:24:22.878" v="2289" actId="478"/>
          <ac:spMkLst>
            <pc:docMk/>
            <pc:sldMk cId="3754480377" sldId="274"/>
            <ac:spMk id="5" creationId="{F2C8F7D4-C54D-4E9A-85B9-D96CA39C620D}"/>
          </ac:spMkLst>
        </pc:spChg>
        <pc:spChg chg="add del">
          <ac:chgData name="romain bosa" userId="057da850-c628-4e19-b013-bd4f2caab38a" providerId="ADAL" clId="{BEBDB825-E264-45D7-8A68-990F5D4F40FC}" dt="2018-11-09T00:24:22.878" v="2289" actId="478"/>
          <ac:spMkLst>
            <pc:docMk/>
            <pc:sldMk cId="3754480377" sldId="274"/>
            <ac:spMk id="6" creationId="{2B4A2A85-CD64-4792-80E5-A24FFCBE31C6}"/>
          </ac:spMkLst>
        </pc:spChg>
        <pc:spChg chg="add mod">
          <ac:chgData name="romain bosa" userId="057da850-c628-4e19-b013-bd4f2caab38a" providerId="ADAL" clId="{BEBDB825-E264-45D7-8A68-990F5D4F40FC}" dt="2018-11-09T00:25:31.649" v="2301" actId="692"/>
          <ac:spMkLst>
            <pc:docMk/>
            <pc:sldMk cId="3754480377" sldId="274"/>
            <ac:spMk id="10" creationId="{5F6CC922-9E73-4030-8F50-C231C81C4558}"/>
          </ac:spMkLst>
        </pc:spChg>
        <pc:spChg chg="add mod">
          <ac:chgData name="romain bosa" userId="057da850-c628-4e19-b013-bd4f2caab38a" providerId="ADAL" clId="{BEBDB825-E264-45D7-8A68-990F5D4F40FC}" dt="2018-11-09T00:25:55.397" v="2303" actId="1076"/>
          <ac:spMkLst>
            <pc:docMk/>
            <pc:sldMk cId="3754480377" sldId="274"/>
            <ac:spMk id="11" creationId="{2CBACF25-FFE5-4604-AE4F-16BAC71C51A1}"/>
          </ac:spMkLst>
        </pc:spChg>
        <pc:spChg chg="add mod">
          <ac:chgData name="romain bosa" userId="057da850-c628-4e19-b013-bd4f2caab38a" providerId="ADAL" clId="{BEBDB825-E264-45D7-8A68-990F5D4F40FC}" dt="2018-11-09T00:25:55.397" v="2303" actId="1076"/>
          <ac:spMkLst>
            <pc:docMk/>
            <pc:sldMk cId="3754480377" sldId="274"/>
            <ac:spMk id="12" creationId="{15A4A876-162F-4D91-8AF2-EF6998F60EB8}"/>
          </ac:spMkLst>
        </pc:spChg>
        <pc:spChg chg="add mod">
          <ac:chgData name="romain bosa" userId="057da850-c628-4e19-b013-bd4f2caab38a" providerId="ADAL" clId="{BEBDB825-E264-45D7-8A68-990F5D4F40FC}" dt="2018-11-09T00:27:06.358" v="2315" actId="20577"/>
          <ac:spMkLst>
            <pc:docMk/>
            <pc:sldMk cId="3754480377" sldId="274"/>
            <ac:spMk id="15" creationId="{8FE3082D-22F9-4BF8-8C97-5927AD7D24AE}"/>
          </ac:spMkLst>
        </pc:spChg>
        <pc:spChg chg="add mod">
          <ac:chgData name="romain bosa" userId="057da850-c628-4e19-b013-bd4f2caab38a" providerId="ADAL" clId="{BEBDB825-E264-45D7-8A68-990F5D4F40FC}" dt="2018-11-09T00:27:29.024" v="2318" actId="1076"/>
          <ac:spMkLst>
            <pc:docMk/>
            <pc:sldMk cId="3754480377" sldId="274"/>
            <ac:spMk id="16" creationId="{8EB256BB-F493-4391-984E-71692109DC29}"/>
          </ac:spMkLst>
        </pc:spChg>
        <pc:spChg chg="add mod">
          <ac:chgData name="romain bosa" userId="057da850-c628-4e19-b013-bd4f2caab38a" providerId="ADAL" clId="{BEBDB825-E264-45D7-8A68-990F5D4F40FC}" dt="2018-11-09T00:34:32.221" v="2345" actId="20577"/>
          <ac:spMkLst>
            <pc:docMk/>
            <pc:sldMk cId="3754480377" sldId="274"/>
            <ac:spMk id="17" creationId="{0238B03C-C447-4444-A0F3-3D2428372CBB}"/>
          </ac:spMkLst>
        </pc:spChg>
        <pc:cxnChg chg="add mod">
          <ac:chgData name="romain bosa" userId="057da850-c628-4e19-b013-bd4f2caab38a" providerId="ADAL" clId="{BEBDB825-E264-45D7-8A68-990F5D4F40FC}" dt="2018-11-09T00:26:31.727" v="2313" actId="692"/>
          <ac:cxnSpMkLst>
            <pc:docMk/>
            <pc:sldMk cId="3754480377" sldId="274"/>
            <ac:cxnSpMk id="8" creationId="{50388E70-87B2-418D-B3E1-D588BA42C0FD}"/>
          </ac:cxnSpMkLst>
        </pc:cxnChg>
        <pc:cxnChg chg="add mod">
          <ac:chgData name="romain bosa" userId="057da850-c628-4e19-b013-bd4f2caab38a" providerId="ADAL" clId="{BEBDB825-E264-45D7-8A68-990F5D4F40FC}" dt="2018-11-09T00:26:27.323" v="2312" actId="692"/>
          <ac:cxnSpMkLst>
            <pc:docMk/>
            <pc:sldMk cId="3754480377" sldId="274"/>
            <ac:cxnSpMk id="14" creationId="{010C26EC-002B-4279-BEBC-5AB68A3E648C}"/>
          </ac:cxnSpMkLst>
        </pc:cxnChg>
      </pc:sldChg>
      <pc:sldChg chg="modSp add">
        <pc:chgData name="romain bosa" userId="057da850-c628-4e19-b013-bd4f2caab38a" providerId="ADAL" clId="{BEBDB825-E264-45D7-8A68-990F5D4F40FC}" dt="2018-11-18T23:22:46.360" v="2656" actId="20577"/>
        <pc:sldMkLst>
          <pc:docMk/>
          <pc:sldMk cId="1848724079" sldId="275"/>
        </pc:sldMkLst>
        <pc:spChg chg="mod">
          <ac:chgData name="romain bosa" userId="057da850-c628-4e19-b013-bd4f2caab38a" providerId="ADAL" clId="{BEBDB825-E264-45D7-8A68-990F5D4F40FC}" dt="2018-11-09T11:13:35.067" v="2449" actId="20577"/>
          <ac:spMkLst>
            <pc:docMk/>
            <pc:sldMk cId="1848724079" sldId="275"/>
            <ac:spMk id="2" creationId="{1FBBF349-3E2D-4737-8609-9115F0774848}"/>
          </ac:spMkLst>
        </pc:spChg>
        <pc:spChg chg="mod">
          <ac:chgData name="romain bosa" userId="057da850-c628-4e19-b013-bd4f2caab38a" providerId="ADAL" clId="{BEBDB825-E264-45D7-8A68-990F5D4F40FC}" dt="2018-11-18T23:22:46.360" v="2656" actId="20577"/>
          <ac:spMkLst>
            <pc:docMk/>
            <pc:sldMk cId="1848724079" sldId="275"/>
            <ac:spMk id="3" creationId="{F2EE96CB-855E-4170-B240-572492CD12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F193-D8D5-4359-891D-89AAE0960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979EF-35F3-4087-B876-47BD3018E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C3F8-FB5E-4443-8BAC-2EAC5589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FB8D-832E-4038-B842-5F1BD4659464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F7DE8-40DD-4E52-8266-009F6210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0A38-53FA-4DDE-8343-B5A1544B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9EE3-7209-42FE-B80F-559E88F2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B3F-1587-4C3C-80DE-D93CE9DF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BD5DA-0766-4D3B-9326-2AD0E85F8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5E1D-E382-4FCB-8601-CEAC5896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FB8D-832E-4038-B842-5F1BD4659464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1837-C9A9-4688-9F37-F36BEE11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910F-26A7-46B3-94DA-2F287B04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9EE3-7209-42FE-B80F-559E88F2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B2446-E620-4EE7-BBE0-05E9AF5C3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65F0D-DB3B-498C-A04D-1C76A211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24D5-C50E-4CE1-B41E-51E6AB6D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FB8D-832E-4038-B842-5F1BD4659464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2E75-27D8-494D-BD90-6CF69251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99D1-2FA0-4B39-A487-51AB6C02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9EE3-7209-42FE-B80F-559E88F2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3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4550-B4AE-4ADD-8709-10075DCD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0485-44A7-41BC-AC3D-EEA71F10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4BE07-BC05-4302-B100-170CE9F6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FB8D-832E-4038-B842-5F1BD4659464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DE9C-2526-43EA-BDFF-2960A9B2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51BA-7619-4052-BEC7-F839EB2E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9EE3-7209-42FE-B80F-559E88F2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E53F-BEC1-41FA-B170-EC12B09F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11054-691E-4F64-ABB4-8A5EBFBED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E374-3EDE-46BE-A5EA-C712A6A1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FB8D-832E-4038-B842-5F1BD4659464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B0FF-3F85-4C84-BF24-DD2DA298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02AE6-F000-4F99-B264-CFB8AEBF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9EE3-7209-42FE-B80F-559E88F2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D852-E9AE-495F-AC1B-7C381281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68C7-9424-4733-BEE7-93AFCDAD2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6F2B3-BAF7-4311-9553-D4BA20867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E0368-C00D-4376-9573-8711DDB9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FB8D-832E-4038-B842-5F1BD4659464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54E9A-0441-425B-9C26-E0F1AC5E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5AF1-845E-403C-A1EF-E629FF24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9EE3-7209-42FE-B80F-559E88F2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2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A280-38A1-4EAA-8866-6A9BDB8B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6CE-96FF-4588-9122-A828A306E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6F952-840B-4CBD-BC7D-3B6996021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4D46A-292F-4170-87F0-E4BDC1191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2BF2D-A439-4BC4-A5FD-FDAE1C458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2F595-2B35-41F2-92A3-A5B41A02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FB8D-832E-4038-B842-5F1BD4659464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9DA79-D7ED-4782-97AB-1C4F3665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3654C-8842-4E26-B6E3-7989415E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9EE3-7209-42FE-B80F-559E88F2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6101-D191-4D95-9E89-BDAB0C7A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0FFF-A690-4E2B-A744-5A499580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FB8D-832E-4038-B842-5F1BD4659464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44106-5253-4C6B-9B1C-98B2FD7C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49390-961B-468C-B5BC-BE7CCF92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9EE3-7209-42FE-B80F-559E88F2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4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832A8-560F-4ADC-B543-B8D33434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FB8D-832E-4038-B842-5F1BD4659464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04C68-383D-4425-9724-9425657B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27CDE-D8AE-4406-ADAA-E2A2C238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9EE3-7209-42FE-B80F-559E88F2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1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C78D-8BDC-415D-9290-F8219FAB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4EE9-192A-47BD-BB20-94AF3C5A6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3399B-82F7-4074-9B72-A968C7840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FA591-D636-4F46-A127-AC9DA285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FB8D-832E-4038-B842-5F1BD4659464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5F225-F630-499F-83D4-C7D184B6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AE24D-2C43-4BDC-AE52-53127DFD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9EE3-7209-42FE-B80F-559E88F2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7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4AFB-F9AA-49A5-A575-1144DD21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E6D9B-F56E-4E47-8CF1-311EBC1DE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84B00-E75E-4DAE-B5CF-FB34D4ABA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7A68E-FAF8-4B74-B6EA-0272410D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FB8D-832E-4038-B842-5F1BD4659464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023F8-40AB-4096-A6BA-B93A9BF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E9441-E313-4ADA-8470-ED351457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9EE3-7209-42FE-B80F-559E88F2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72107-2CE3-4679-8F2A-C4768CCB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38800-98F5-48EA-88C4-6F4979F1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4661A-B37F-4886-9D9A-BD3B1E033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FB8D-832E-4038-B842-5F1BD4659464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083F-0311-44A0-8ADE-C714B5D65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2D857-0ED0-45E2-97A3-A40E8422F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9EE3-7209-42FE-B80F-559E88F2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9D42-CC4C-4D26-8140-834DDE82A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101pong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5C822-8B61-4215-8453-0C7769BF0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B-MAT-100</a:t>
            </a:r>
          </a:p>
        </p:txBody>
      </p:sp>
    </p:spTree>
    <p:extLst>
      <p:ext uri="{BB962C8B-B14F-4D97-AF65-F5344CB8AC3E}">
        <p14:creationId xmlns:p14="http://schemas.microsoft.com/office/powerpoint/2010/main" val="182070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1246-0534-4A42-A1E6-CB0F42D4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vectors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C29BF6-4C6D-4740-865A-FC5028F96FB4}"/>
              </a:ext>
            </a:extLst>
          </p:cNvPr>
          <p:cNvCxnSpPr>
            <a:cxnSpLocks/>
          </p:cNvCxnSpPr>
          <p:nvPr/>
        </p:nvCxnSpPr>
        <p:spPr>
          <a:xfrm flipV="1">
            <a:off x="2332653" y="3130421"/>
            <a:ext cx="2472612" cy="115233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240EB2-8AF3-4AF2-B545-A8535FBBDD35}"/>
              </a:ext>
            </a:extLst>
          </p:cNvPr>
          <p:cNvSpPr txBox="1"/>
          <p:nvPr/>
        </p:nvSpPr>
        <p:spPr>
          <a:xfrm>
            <a:off x="3241907" y="336242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32DA3-FAEB-48AF-BDFE-609F138B9D48}"/>
              </a:ext>
            </a:extLst>
          </p:cNvPr>
          <p:cNvSpPr txBox="1"/>
          <p:nvPr/>
        </p:nvSpPr>
        <p:spPr>
          <a:xfrm>
            <a:off x="7290899" y="3085428"/>
            <a:ext cx="235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 = (x, y, z)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B8A8C-2370-48D2-97C2-24130153F6D5}"/>
              </a:ext>
            </a:extLst>
          </p:cNvPr>
          <p:cNvSpPr txBox="1"/>
          <p:nvPr/>
        </p:nvSpPr>
        <p:spPr>
          <a:xfrm>
            <a:off x="7106806" y="3959585"/>
            <a:ext cx="4864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2V = (2x, 2y, 2z)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34BBCC-9E15-44C3-AC21-5E292DCD1593}"/>
              </a:ext>
            </a:extLst>
          </p:cNvPr>
          <p:cNvCxnSpPr>
            <a:cxnSpLocks/>
          </p:cNvCxnSpPr>
          <p:nvPr/>
        </p:nvCxnSpPr>
        <p:spPr>
          <a:xfrm flipV="1">
            <a:off x="1259152" y="3358533"/>
            <a:ext cx="4955036" cy="234343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CA18EF-0A21-4FA3-A213-7538AA224592}"/>
              </a:ext>
            </a:extLst>
          </p:cNvPr>
          <p:cNvSpPr txBox="1"/>
          <p:nvPr/>
        </p:nvSpPr>
        <p:spPr>
          <a:xfrm>
            <a:off x="3409497" y="40980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2V</a:t>
            </a:r>
          </a:p>
        </p:txBody>
      </p:sp>
    </p:spTree>
    <p:extLst>
      <p:ext uri="{BB962C8B-B14F-4D97-AF65-F5344CB8AC3E}">
        <p14:creationId xmlns:p14="http://schemas.microsoft.com/office/powerpoint/2010/main" val="303587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1246-0534-4A42-A1E6-CB0F42D4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vectors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C29BF6-4C6D-4740-865A-FC5028F96FB4}"/>
              </a:ext>
            </a:extLst>
          </p:cNvPr>
          <p:cNvCxnSpPr>
            <a:cxnSpLocks/>
          </p:cNvCxnSpPr>
          <p:nvPr/>
        </p:nvCxnSpPr>
        <p:spPr>
          <a:xfrm flipV="1">
            <a:off x="1558212" y="3058694"/>
            <a:ext cx="2472612" cy="115233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240EB2-8AF3-4AF2-B545-A8535FBBDD35}"/>
              </a:ext>
            </a:extLst>
          </p:cNvPr>
          <p:cNvSpPr txBox="1"/>
          <p:nvPr/>
        </p:nvSpPr>
        <p:spPr>
          <a:xfrm>
            <a:off x="2467466" y="32907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32DA3-FAEB-48AF-BDFE-609F138B9D48}"/>
              </a:ext>
            </a:extLst>
          </p:cNvPr>
          <p:cNvSpPr txBox="1"/>
          <p:nvPr/>
        </p:nvSpPr>
        <p:spPr>
          <a:xfrm>
            <a:off x="7290899" y="3085428"/>
            <a:ext cx="287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 = (</a:t>
            </a:r>
            <a:r>
              <a:rPr lang="en-US" sz="3600" dirty="0" err="1"/>
              <a:t>x</a:t>
            </a:r>
            <a:r>
              <a:rPr lang="en-US" sz="3600" baseline="-25000" dirty="0" err="1"/>
              <a:t>V</a:t>
            </a:r>
            <a:r>
              <a:rPr lang="en-US" sz="3600" dirty="0"/>
              <a:t>, </a:t>
            </a:r>
            <a:r>
              <a:rPr lang="en-US" sz="3600" dirty="0" err="1"/>
              <a:t>y</a:t>
            </a:r>
            <a:r>
              <a:rPr lang="en-US" sz="3600" baseline="-25000" dirty="0" err="1"/>
              <a:t>V</a:t>
            </a:r>
            <a:r>
              <a:rPr lang="en-US" sz="3600" dirty="0"/>
              <a:t>, </a:t>
            </a:r>
            <a:r>
              <a:rPr lang="en-US" sz="3600" dirty="0" err="1"/>
              <a:t>z</a:t>
            </a:r>
            <a:r>
              <a:rPr lang="en-US" sz="3600" baseline="-25000" dirty="0" err="1"/>
              <a:t>V</a:t>
            </a:r>
            <a:r>
              <a:rPr lang="en-US" sz="36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B8A8C-2370-48D2-97C2-24130153F6D5}"/>
              </a:ext>
            </a:extLst>
          </p:cNvPr>
          <p:cNvSpPr txBox="1"/>
          <p:nvPr/>
        </p:nvSpPr>
        <p:spPr>
          <a:xfrm>
            <a:off x="5120950" y="4780679"/>
            <a:ext cx="623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+ V = (</a:t>
            </a:r>
            <a:r>
              <a:rPr lang="en-US" sz="3600" dirty="0" err="1"/>
              <a:t>x</a:t>
            </a:r>
            <a:r>
              <a:rPr lang="en-US" sz="3600" baseline="-25000" dirty="0" err="1"/>
              <a:t>U</a:t>
            </a:r>
            <a:r>
              <a:rPr lang="en-US" sz="3600" dirty="0"/>
              <a:t> + </a:t>
            </a:r>
            <a:r>
              <a:rPr lang="en-US" sz="3600" dirty="0" err="1"/>
              <a:t>x</a:t>
            </a:r>
            <a:r>
              <a:rPr lang="en-US" sz="3600" baseline="-25000" dirty="0" err="1"/>
              <a:t>V</a:t>
            </a:r>
            <a:r>
              <a:rPr lang="en-US" sz="3600" dirty="0"/>
              <a:t>, </a:t>
            </a:r>
            <a:r>
              <a:rPr lang="en-US" sz="3600" dirty="0" err="1"/>
              <a:t>y</a:t>
            </a:r>
            <a:r>
              <a:rPr lang="en-US" sz="3600" baseline="-25000" dirty="0" err="1"/>
              <a:t>U</a:t>
            </a:r>
            <a:r>
              <a:rPr lang="en-US" sz="3600" dirty="0"/>
              <a:t> + </a:t>
            </a:r>
            <a:r>
              <a:rPr lang="en-US" sz="3600" dirty="0" err="1"/>
              <a:t>y</a:t>
            </a:r>
            <a:r>
              <a:rPr lang="en-US" sz="3600" baseline="-25000" dirty="0" err="1"/>
              <a:t>V</a:t>
            </a:r>
            <a:r>
              <a:rPr lang="en-US" sz="3600" dirty="0"/>
              <a:t>, </a:t>
            </a:r>
            <a:r>
              <a:rPr lang="en-US" sz="3600" dirty="0" err="1"/>
              <a:t>z</a:t>
            </a:r>
            <a:r>
              <a:rPr lang="en-US" sz="3600" baseline="-25000" dirty="0" err="1"/>
              <a:t>U</a:t>
            </a:r>
            <a:r>
              <a:rPr lang="en-US" sz="3600" dirty="0"/>
              <a:t> + </a:t>
            </a:r>
            <a:r>
              <a:rPr lang="en-US" sz="3600" dirty="0" err="1"/>
              <a:t>z</a:t>
            </a:r>
            <a:r>
              <a:rPr lang="en-US" sz="3600" baseline="-25000" dirty="0" err="1"/>
              <a:t>V</a:t>
            </a:r>
            <a:r>
              <a:rPr lang="en-US" sz="3600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D4C097-E2C9-49B4-A220-151B2C987AFF}"/>
              </a:ext>
            </a:extLst>
          </p:cNvPr>
          <p:cNvCxnSpPr>
            <a:cxnSpLocks/>
          </p:cNvCxnSpPr>
          <p:nvPr/>
        </p:nvCxnSpPr>
        <p:spPr>
          <a:xfrm>
            <a:off x="4034954" y="3076968"/>
            <a:ext cx="1472229" cy="39839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5877AC-7F51-4D32-96F5-8B82F6F499EC}"/>
              </a:ext>
            </a:extLst>
          </p:cNvPr>
          <p:cNvSpPr txBox="1"/>
          <p:nvPr/>
        </p:nvSpPr>
        <p:spPr>
          <a:xfrm>
            <a:off x="4707426" y="287402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D609C-3F28-43E1-983D-9979B514ED4E}"/>
              </a:ext>
            </a:extLst>
          </p:cNvPr>
          <p:cNvCxnSpPr>
            <a:cxnSpLocks/>
          </p:cNvCxnSpPr>
          <p:nvPr/>
        </p:nvCxnSpPr>
        <p:spPr>
          <a:xfrm flipV="1">
            <a:off x="1571651" y="3475366"/>
            <a:ext cx="3935532" cy="74421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17A671-8105-466C-B04C-C087C848E402}"/>
              </a:ext>
            </a:extLst>
          </p:cNvPr>
          <p:cNvSpPr txBox="1"/>
          <p:nvPr/>
        </p:nvSpPr>
        <p:spPr>
          <a:xfrm>
            <a:off x="3373346" y="39134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+ 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CEB365-053B-4FCA-BE07-6C22BC1AF3A7}"/>
              </a:ext>
            </a:extLst>
          </p:cNvPr>
          <p:cNvSpPr txBox="1"/>
          <p:nvPr/>
        </p:nvSpPr>
        <p:spPr>
          <a:xfrm>
            <a:off x="7290899" y="2502077"/>
            <a:ext cx="287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(</a:t>
            </a:r>
            <a:r>
              <a:rPr lang="en-US" sz="3600" dirty="0" err="1"/>
              <a:t>x</a:t>
            </a:r>
            <a:r>
              <a:rPr lang="en-US" sz="3600" baseline="-25000" dirty="0" err="1"/>
              <a:t>U</a:t>
            </a:r>
            <a:r>
              <a:rPr lang="en-US" sz="3600" dirty="0"/>
              <a:t>, </a:t>
            </a:r>
            <a:r>
              <a:rPr lang="en-US" sz="3600" dirty="0" err="1"/>
              <a:t>y</a:t>
            </a:r>
            <a:r>
              <a:rPr lang="en-US" sz="3600" baseline="-25000" dirty="0" err="1"/>
              <a:t>U</a:t>
            </a:r>
            <a:r>
              <a:rPr lang="en-US" sz="3600" dirty="0"/>
              <a:t>, </a:t>
            </a:r>
            <a:r>
              <a:rPr lang="en-US" sz="3600" dirty="0" err="1"/>
              <a:t>z</a:t>
            </a:r>
            <a:r>
              <a:rPr lang="en-US" sz="3600" baseline="-25000" dirty="0" err="1"/>
              <a:t>U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500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1246-0534-4A42-A1E6-CB0F42D4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vectors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C29BF6-4C6D-4740-865A-FC5028F96FB4}"/>
              </a:ext>
            </a:extLst>
          </p:cNvPr>
          <p:cNvCxnSpPr>
            <a:cxnSpLocks/>
          </p:cNvCxnSpPr>
          <p:nvPr/>
        </p:nvCxnSpPr>
        <p:spPr>
          <a:xfrm flipV="1">
            <a:off x="2332653" y="3130421"/>
            <a:ext cx="2472612" cy="115233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240EB2-8AF3-4AF2-B545-A8535FBBDD35}"/>
              </a:ext>
            </a:extLst>
          </p:cNvPr>
          <p:cNvSpPr txBox="1"/>
          <p:nvPr/>
        </p:nvSpPr>
        <p:spPr>
          <a:xfrm>
            <a:off x="3241907" y="336242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32DA3-FAEB-48AF-BDFE-609F138B9D48}"/>
              </a:ext>
            </a:extLst>
          </p:cNvPr>
          <p:cNvSpPr txBox="1"/>
          <p:nvPr/>
        </p:nvSpPr>
        <p:spPr>
          <a:xfrm>
            <a:off x="6831159" y="2954569"/>
            <a:ext cx="235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 = (x, y, z)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2400AC-ACBA-40D4-98EF-D8C2E94F099B}"/>
              </a:ext>
            </a:extLst>
          </p:cNvPr>
          <p:cNvGrpSpPr/>
          <p:nvPr/>
        </p:nvGrpSpPr>
        <p:grpSpPr>
          <a:xfrm>
            <a:off x="6096000" y="3906975"/>
            <a:ext cx="4425229" cy="751552"/>
            <a:chOff x="6096000" y="3906975"/>
            <a:chExt cx="4425229" cy="7515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B8A8C-2370-48D2-97C2-24130153F6D5}"/>
                </a:ext>
              </a:extLst>
            </p:cNvPr>
            <p:cNvSpPr txBox="1"/>
            <p:nvPr/>
          </p:nvSpPr>
          <p:spPr>
            <a:xfrm>
              <a:off x="6096000" y="4012196"/>
              <a:ext cx="4425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‖V‖ =   x</a:t>
              </a:r>
              <a:r>
                <a:rPr lang="en-US" sz="3600" baseline="30000" dirty="0"/>
                <a:t>2</a:t>
              </a:r>
              <a:r>
                <a:rPr lang="en-US" sz="3600" dirty="0"/>
                <a:t> + y</a:t>
              </a:r>
              <a:r>
                <a:rPr lang="en-US" sz="3600" baseline="30000" dirty="0"/>
                <a:t>2</a:t>
              </a:r>
              <a:r>
                <a:rPr lang="en-US" sz="3600" dirty="0"/>
                <a:t> + z</a:t>
              </a:r>
              <a:r>
                <a:rPr lang="en-US" sz="3600" baseline="30000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8C0CC2C-0687-4A5C-8F6E-5C75B837F05C}"/>
                    </a:ext>
                  </a:extLst>
                </p:cNvPr>
                <p:cNvSpPr txBox="1"/>
                <p:nvPr/>
              </p:nvSpPr>
              <p:spPr>
                <a:xfrm>
                  <a:off x="7000813" y="3906975"/>
                  <a:ext cx="2592288" cy="7515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eqArr>
                              <m:eqArr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  <m: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</m:e>
                            </m:eqArr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</m:e>
                        </m:rad>
                      </m:oMath>
                    </m:oMathPara>
                  </a14:m>
                  <a:endParaRPr lang="en-US" b="1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8C0CC2C-0687-4A5C-8F6E-5C75B837F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813" y="3906975"/>
                  <a:ext cx="2592288" cy="7515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B8385E-6B2D-4777-8384-0AD7F99D14DA}"/>
              </a:ext>
            </a:extLst>
          </p:cNvPr>
          <p:cNvCxnSpPr>
            <a:cxnSpLocks/>
          </p:cNvCxnSpPr>
          <p:nvPr/>
        </p:nvCxnSpPr>
        <p:spPr>
          <a:xfrm flipV="1">
            <a:off x="2446953" y="3378071"/>
            <a:ext cx="2472612" cy="11523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6DCE97-D8B0-469B-87D7-4FA827CCB0B4}"/>
              </a:ext>
            </a:extLst>
          </p:cNvPr>
          <p:cNvSpPr txBox="1"/>
          <p:nvPr/>
        </p:nvSpPr>
        <p:spPr>
          <a:xfrm>
            <a:off x="3558019" y="40372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‖V‖</a:t>
            </a:r>
          </a:p>
        </p:txBody>
      </p:sp>
    </p:spTree>
    <p:extLst>
      <p:ext uri="{BB962C8B-B14F-4D97-AF65-F5344CB8AC3E}">
        <p14:creationId xmlns:p14="http://schemas.microsoft.com/office/powerpoint/2010/main" val="74796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553C-338C-4A27-B926-DFC9B294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8F69B-7586-49B6-A6B4-2EB961BF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= Distance / Time</a:t>
            </a:r>
          </a:p>
          <a:p>
            <a:r>
              <a:rPr lang="en-US" dirty="0"/>
              <a:t>Velocity is speed and direction</a:t>
            </a:r>
          </a:p>
          <a:p>
            <a:r>
              <a:rPr lang="en-US" dirty="0"/>
              <a:t>Velocity is a vector!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9CC1A7-1D89-411F-B762-7B17DD4D2F56}"/>
              </a:ext>
            </a:extLst>
          </p:cNvPr>
          <p:cNvCxnSpPr>
            <a:cxnSpLocks/>
          </p:cNvCxnSpPr>
          <p:nvPr/>
        </p:nvCxnSpPr>
        <p:spPr>
          <a:xfrm flipV="1">
            <a:off x="2123103" y="4130546"/>
            <a:ext cx="2472612" cy="115233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6741B3F-78BC-4184-8880-A121F30B6A72}"/>
              </a:ext>
            </a:extLst>
          </p:cNvPr>
          <p:cNvSpPr/>
          <p:nvPr/>
        </p:nvSpPr>
        <p:spPr>
          <a:xfrm>
            <a:off x="1906699" y="5265670"/>
            <a:ext cx="167951" cy="167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FD39DD-DADA-4CA6-AE88-3AB41E22193F}"/>
              </a:ext>
            </a:extLst>
          </p:cNvPr>
          <p:cNvSpPr/>
          <p:nvPr/>
        </p:nvSpPr>
        <p:spPr>
          <a:xfrm>
            <a:off x="4643678" y="4009148"/>
            <a:ext cx="167951" cy="167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71CB0-E6BC-4201-B2A5-E39FACE98224}"/>
              </a:ext>
            </a:extLst>
          </p:cNvPr>
          <p:cNvSpPr txBox="1"/>
          <p:nvPr/>
        </p:nvSpPr>
        <p:spPr>
          <a:xfrm>
            <a:off x="4440865" y="363981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95997-0AE7-43B2-9CE4-C2C8B3C5DCF0}"/>
              </a:ext>
            </a:extLst>
          </p:cNvPr>
          <p:cNvSpPr txBox="1"/>
          <p:nvPr/>
        </p:nvSpPr>
        <p:spPr>
          <a:xfrm>
            <a:off x="1589144" y="491354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0s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9163A-7A7C-4541-812D-5675842DF712}"/>
              </a:ext>
            </a:extLst>
          </p:cNvPr>
          <p:cNvSpPr txBox="1"/>
          <p:nvPr/>
        </p:nvSpPr>
        <p:spPr>
          <a:xfrm>
            <a:off x="3032357" y="436255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9F957E-27A0-4836-AABA-9E563C37E54C}"/>
              </a:ext>
            </a:extLst>
          </p:cNvPr>
          <p:cNvSpPr txBox="1"/>
          <p:nvPr/>
        </p:nvSpPr>
        <p:spPr>
          <a:xfrm>
            <a:off x="7210425" y="4451879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Speed = ‖V‖</a:t>
            </a:r>
          </a:p>
        </p:txBody>
      </p:sp>
    </p:spTree>
    <p:extLst>
      <p:ext uri="{BB962C8B-B14F-4D97-AF65-F5344CB8AC3E}">
        <p14:creationId xmlns:p14="http://schemas.microsoft.com/office/powerpoint/2010/main" val="354683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77BC-0A1B-47CA-AC81-B86D74F2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Angles: degrees vs radians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E4CAFF-3EF4-404F-B29F-CD431B32D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83188"/>
              </p:ext>
            </p:extLst>
          </p:nvPr>
        </p:nvGraphicFramePr>
        <p:xfrm>
          <a:off x="838200" y="2133600"/>
          <a:ext cx="5982609" cy="2590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3760">
                  <a:extLst>
                    <a:ext uri="{9D8B030D-6E8A-4147-A177-3AD203B41FA5}">
                      <a16:colId xmlns:a16="http://schemas.microsoft.com/office/drawing/2014/main" val="1779455962"/>
                    </a:ext>
                  </a:extLst>
                </a:gridCol>
                <a:gridCol w="1823419">
                  <a:extLst>
                    <a:ext uri="{9D8B030D-6E8A-4147-A177-3AD203B41FA5}">
                      <a16:colId xmlns:a16="http://schemas.microsoft.com/office/drawing/2014/main" val="3962845306"/>
                    </a:ext>
                  </a:extLst>
                </a:gridCol>
                <a:gridCol w="1925430">
                  <a:extLst>
                    <a:ext uri="{9D8B030D-6E8A-4147-A177-3AD203B41FA5}">
                      <a16:colId xmlns:a16="http://schemas.microsoft.com/office/drawing/2014/main" val="2500580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8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Zero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4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Right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dirty="0"/>
                        <a:t>π</a:t>
                      </a:r>
                      <a:r>
                        <a:rPr lang="en-US" sz="2800" dirty="0"/>
                        <a:t> /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58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Straight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180°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dirty="0"/>
                        <a:t>π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5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Full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360°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  <a:r>
                        <a:rPr lang="el-GR" sz="2800" dirty="0"/>
                        <a:t>π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270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250A40-E8EC-4EEA-B1BB-A032AB6E7A0B}"/>
              </a:ext>
            </a:extLst>
          </p:cNvPr>
          <p:cNvSpPr txBox="1"/>
          <p:nvPr/>
        </p:nvSpPr>
        <p:spPr>
          <a:xfrm>
            <a:off x="7987004" y="2638194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 = (</a:t>
            </a:r>
            <a:r>
              <a:rPr lang="el-GR" sz="3600" dirty="0"/>
              <a:t>π</a:t>
            </a:r>
            <a:r>
              <a:rPr lang="en-US" sz="3600" dirty="0"/>
              <a:t> / 180) 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9D756-4DEC-4B71-8082-21D48EC190BD}"/>
              </a:ext>
            </a:extLst>
          </p:cNvPr>
          <p:cNvSpPr txBox="1"/>
          <p:nvPr/>
        </p:nvSpPr>
        <p:spPr>
          <a:xfrm>
            <a:off x="7987004" y="3576711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 = (180 / </a:t>
            </a:r>
            <a:r>
              <a:rPr lang="el-GR" sz="3600" dirty="0"/>
              <a:t>π</a:t>
            </a:r>
            <a:r>
              <a:rPr lang="en-US" sz="3600" dirty="0"/>
              <a:t>) 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17555-5704-4EE2-9720-B390CC2E89C8}"/>
              </a:ext>
            </a:extLst>
          </p:cNvPr>
          <p:cNvSpPr txBox="1"/>
          <p:nvPr/>
        </p:nvSpPr>
        <p:spPr>
          <a:xfrm>
            <a:off x="1577776" y="5609878"/>
            <a:ext cx="903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π</a:t>
            </a:r>
            <a:r>
              <a:rPr lang="en-US" sz="3600" dirty="0"/>
              <a:t> = 3.14159265358979323846264338327950…</a:t>
            </a:r>
          </a:p>
        </p:txBody>
      </p:sp>
    </p:spTree>
    <p:extLst>
      <p:ext uri="{BB962C8B-B14F-4D97-AF65-F5344CB8AC3E}">
        <p14:creationId xmlns:p14="http://schemas.microsoft.com/office/powerpoint/2010/main" val="83883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89D9-E299-4A06-AE03-BBECD20F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Trigonometry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4EBF1713-6358-4C5B-8833-973B1339DC97}"/>
              </a:ext>
            </a:extLst>
          </p:cNvPr>
          <p:cNvSpPr/>
          <p:nvPr/>
        </p:nvSpPr>
        <p:spPr>
          <a:xfrm>
            <a:off x="1534498" y="2862371"/>
            <a:ext cx="3638939" cy="1735493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113E8-F6D3-4566-BA4A-682E14910E81}"/>
              </a:ext>
            </a:extLst>
          </p:cNvPr>
          <p:cNvSpPr txBox="1"/>
          <p:nvPr/>
        </p:nvSpPr>
        <p:spPr>
          <a:xfrm>
            <a:off x="1239224" y="35454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B8B50-4103-4346-B5CC-7542EAA4FAC1}"/>
              </a:ext>
            </a:extLst>
          </p:cNvPr>
          <p:cNvSpPr txBox="1"/>
          <p:nvPr/>
        </p:nvSpPr>
        <p:spPr>
          <a:xfrm>
            <a:off x="2875191" y="4566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175F9-8169-4B52-B724-471BAA4F2398}"/>
              </a:ext>
            </a:extLst>
          </p:cNvPr>
          <p:cNvSpPr txBox="1"/>
          <p:nvPr/>
        </p:nvSpPr>
        <p:spPr>
          <a:xfrm>
            <a:off x="3206330" y="336078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B59EB3F-8A32-4D24-87A3-699EF359EA3A}"/>
              </a:ext>
            </a:extLst>
          </p:cNvPr>
          <p:cNvSpPr/>
          <p:nvPr/>
        </p:nvSpPr>
        <p:spPr>
          <a:xfrm flipH="1">
            <a:off x="4301900" y="4200730"/>
            <a:ext cx="295274" cy="771525"/>
          </a:xfrm>
          <a:prstGeom prst="arc">
            <a:avLst>
              <a:gd name="adj1" fmla="val 16675245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27B6CF-8C3F-433A-86A1-4853494D8E8F}"/>
              </a:ext>
            </a:extLst>
          </p:cNvPr>
          <p:cNvSpPr txBox="1"/>
          <p:nvPr/>
        </p:nvSpPr>
        <p:spPr>
          <a:xfrm>
            <a:off x="3999413" y="42007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E08EF-7D4B-44CA-8730-7BD733DC3E59}"/>
              </a:ext>
            </a:extLst>
          </p:cNvPr>
          <p:cNvSpPr txBox="1"/>
          <p:nvPr/>
        </p:nvSpPr>
        <p:spPr>
          <a:xfrm>
            <a:off x="7158523" y="2035637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sin(</a:t>
            </a:r>
            <a:r>
              <a:rPr lang="el-GR" sz="3600" dirty="0"/>
              <a:t>θ</a:t>
            </a:r>
            <a:r>
              <a:rPr lang="en-US" sz="3600" dirty="0"/>
              <a:t>) = a /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DE26DD-689B-435C-8771-CCF5E4042E96}"/>
              </a:ext>
            </a:extLst>
          </p:cNvPr>
          <p:cNvSpPr txBox="1"/>
          <p:nvPr/>
        </p:nvSpPr>
        <p:spPr>
          <a:xfrm>
            <a:off x="7158523" y="2862371"/>
            <a:ext cx="2586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cos(</a:t>
            </a:r>
            <a:r>
              <a:rPr lang="el-GR" sz="3600" dirty="0"/>
              <a:t>θ</a:t>
            </a:r>
            <a:r>
              <a:rPr lang="en-US" sz="3600" dirty="0"/>
              <a:t>) = b /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DCE6B-5827-412F-A558-A20186D4B13C}"/>
              </a:ext>
            </a:extLst>
          </p:cNvPr>
          <p:cNvSpPr txBox="1"/>
          <p:nvPr/>
        </p:nvSpPr>
        <p:spPr>
          <a:xfrm>
            <a:off x="7158523" y="3992936"/>
            <a:ext cx="304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θ </a:t>
            </a:r>
            <a:r>
              <a:rPr lang="en-US" sz="3600" dirty="0"/>
              <a:t>= </a:t>
            </a:r>
            <a:r>
              <a:rPr lang="en-US" sz="3600" dirty="0" err="1"/>
              <a:t>arcsin</a:t>
            </a:r>
            <a:r>
              <a:rPr lang="en-US" sz="3600" dirty="0"/>
              <a:t>(a / 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D1E819-804A-420E-812A-0C1971CCBDD7}"/>
              </a:ext>
            </a:extLst>
          </p:cNvPr>
          <p:cNvSpPr txBox="1"/>
          <p:nvPr/>
        </p:nvSpPr>
        <p:spPr>
          <a:xfrm>
            <a:off x="7158523" y="4728026"/>
            <a:ext cx="3157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θ </a:t>
            </a:r>
            <a:r>
              <a:rPr lang="en-US" sz="3600" dirty="0"/>
              <a:t>= </a:t>
            </a:r>
            <a:r>
              <a:rPr lang="en-US" sz="3600" dirty="0" err="1"/>
              <a:t>arccos</a:t>
            </a:r>
            <a:r>
              <a:rPr lang="en-US" sz="3600" dirty="0"/>
              <a:t>(b / c)</a:t>
            </a:r>
          </a:p>
        </p:txBody>
      </p:sp>
    </p:spTree>
    <p:extLst>
      <p:ext uri="{BB962C8B-B14F-4D97-AF65-F5344CB8AC3E}">
        <p14:creationId xmlns:p14="http://schemas.microsoft.com/office/powerpoint/2010/main" val="218293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FEA1-4823-45A7-ABE4-E74123CB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388E70-87B2-418D-B3E1-D588BA42C0FD}"/>
              </a:ext>
            </a:extLst>
          </p:cNvPr>
          <p:cNvCxnSpPr>
            <a:cxnSpLocks/>
          </p:cNvCxnSpPr>
          <p:nvPr/>
        </p:nvCxnSpPr>
        <p:spPr>
          <a:xfrm flipV="1">
            <a:off x="1520890" y="2547257"/>
            <a:ext cx="0" cy="2304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F6CC922-9E73-4030-8F50-C231C81C4558}"/>
              </a:ext>
            </a:extLst>
          </p:cNvPr>
          <p:cNvSpPr/>
          <p:nvPr/>
        </p:nvSpPr>
        <p:spPr>
          <a:xfrm>
            <a:off x="1203649" y="4851918"/>
            <a:ext cx="5663681" cy="401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CBACF25-FFE5-4604-AE4F-16BAC71C51A1}"/>
              </a:ext>
            </a:extLst>
          </p:cNvPr>
          <p:cNvSpPr/>
          <p:nvPr/>
        </p:nvSpPr>
        <p:spPr>
          <a:xfrm flipH="1">
            <a:off x="3895230" y="4466155"/>
            <a:ext cx="295274" cy="771525"/>
          </a:xfrm>
          <a:prstGeom prst="arc">
            <a:avLst>
              <a:gd name="adj1" fmla="val 16675245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A876-162F-4D91-8AF2-EF6998F60EB8}"/>
              </a:ext>
            </a:extLst>
          </p:cNvPr>
          <p:cNvSpPr txBox="1"/>
          <p:nvPr/>
        </p:nvSpPr>
        <p:spPr>
          <a:xfrm>
            <a:off x="3592743" y="44661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0C26EC-002B-4279-BEBC-5AB68A3E648C}"/>
              </a:ext>
            </a:extLst>
          </p:cNvPr>
          <p:cNvCxnSpPr/>
          <p:nvPr/>
        </p:nvCxnSpPr>
        <p:spPr>
          <a:xfrm>
            <a:off x="1520890" y="3228392"/>
            <a:ext cx="3135086" cy="16070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E3082D-22F9-4BF8-8C97-5927AD7D24AE}"/>
              </a:ext>
            </a:extLst>
          </p:cNvPr>
          <p:cNvSpPr txBox="1"/>
          <p:nvPr/>
        </p:nvSpPr>
        <p:spPr>
          <a:xfrm>
            <a:off x="3032449" y="368559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B256BB-F493-4391-984E-71692109DC29}"/>
              </a:ext>
            </a:extLst>
          </p:cNvPr>
          <p:cNvSpPr txBox="1"/>
          <p:nvPr/>
        </p:nvSpPr>
        <p:spPr>
          <a:xfrm>
            <a:off x="1244851" y="304372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8B03C-C447-4444-A0F3-3D2428372CBB}"/>
              </a:ext>
            </a:extLst>
          </p:cNvPr>
          <p:cNvSpPr txBox="1"/>
          <p:nvPr/>
        </p:nvSpPr>
        <p:spPr>
          <a:xfrm>
            <a:off x="7536026" y="3357616"/>
            <a:ext cx="344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θ </a:t>
            </a:r>
            <a:r>
              <a:rPr lang="en-US" sz="3600" dirty="0"/>
              <a:t>= </a:t>
            </a:r>
            <a:r>
              <a:rPr lang="en-US" sz="3600" dirty="0" err="1"/>
              <a:t>arcsin</a:t>
            </a:r>
            <a:r>
              <a:rPr lang="en-US" sz="3600" dirty="0"/>
              <a:t>(z / ‖V‖)</a:t>
            </a:r>
          </a:p>
        </p:txBody>
      </p:sp>
    </p:spTree>
    <p:extLst>
      <p:ext uri="{BB962C8B-B14F-4D97-AF65-F5344CB8AC3E}">
        <p14:creationId xmlns:p14="http://schemas.microsoft.com/office/powerpoint/2010/main" val="375448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208-A968-44A7-9AE8-767360CA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101pong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418C-7ACC-4A79-8B16-5AA5FDD2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x0, y0, z0: ball coordinates at time t - 1</a:t>
            </a:r>
          </a:p>
          <a:p>
            <a:pPr lvl="1"/>
            <a:r>
              <a:rPr lang="en-US" dirty="0"/>
              <a:t>x1, y1, z1: ball coordinates at time t</a:t>
            </a:r>
          </a:p>
          <a:p>
            <a:pPr lvl="1"/>
            <a:r>
              <a:rPr lang="en-US" dirty="0"/>
              <a:t>n: time shift (&gt;= 0)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Velocity vector of the ball</a:t>
            </a:r>
          </a:p>
          <a:p>
            <a:pPr lvl="1"/>
            <a:r>
              <a:rPr lang="en-US" dirty="0"/>
              <a:t>Coordinates of the ball at time t + n</a:t>
            </a:r>
          </a:p>
          <a:p>
            <a:pPr lvl="1"/>
            <a:r>
              <a:rPr lang="en-US" dirty="0"/>
              <a:t>Angle at which the ball will hit the ball (if there is a </a:t>
            </a:r>
            <a:r>
              <a:rPr lang="en-US"/>
              <a:t>hit)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3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F349-3E2D-4737-8609-9115F077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96CB-855E-4170-B240-572492CD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bat is in the (Oxy) plan (z = 0) and is an infinitely large wall</a:t>
            </a:r>
          </a:p>
          <a:p>
            <a:r>
              <a:rPr lang="en-US" dirty="0"/>
              <a:t>Don’t forget error handling!</a:t>
            </a:r>
          </a:p>
          <a:p>
            <a:pPr lvl="1"/>
            <a:r>
              <a:rPr lang="en-US" dirty="0"/>
              <a:t>Types and number</a:t>
            </a:r>
          </a:p>
          <a:p>
            <a:pPr lvl="1"/>
            <a:r>
              <a:rPr lang="en-US" dirty="0"/>
              <a:t>Division by 0</a:t>
            </a:r>
          </a:p>
          <a:p>
            <a:r>
              <a:rPr lang="en-US" dirty="0"/>
              <a:t>Languages: C, C++, python3, ruby, </a:t>
            </a:r>
            <a:r>
              <a:rPr lang="en-US" dirty="0" err="1"/>
              <a:t>perl</a:t>
            </a:r>
            <a:r>
              <a:rPr lang="en-US" dirty="0"/>
              <a:t>, php, bash</a:t>
            </a:r>
          </a:p>
          <a:p>
            <a:r>
              <a:rPr lang="en-US" dirty="0"/>
              <a:t>Provide a </a:t>
            </a:r>
            <a:r>
              <a:rPr lang="en-US" dirty="0" err="1"/>
              <a:t>Makefile</a:t>
            </a:r>
            <a:r>
              <a:rPr lang="en-US" dirty="0"/>
              <a:t> if necessary</a:t>
            </a:r>
          </a:p>
        </p:txBody>
      </p:sp>
    </p:spTree>
    <p:extLst>
      <p:ext uri="{BB962C8B-B14F-4D97-AF65-F5344CB8AC3E}">
        <p14:creationId xmlns:p14="http://schemas.microsoft.com/office/powerpoint/2010/main" val="184872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84DA-4C65-4276-8D2E-08374CEB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A217-9EB4-4A27-A8DF-7F325ED3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Ball acceleration</a:t>
            </a:r>
          </a:p>
          <a:p>
            <a:r>
              <a:rPr lang="en-US" dirty="0"/>
              <a:t>Graphical interface</a:t>
            </a:r>
          </a:p>
          <a:p>
            <a:r>
              <a:rPr lang="en-US" dirty="0"/>
              <a:t>Complete game (2D, 3D, Pong, Breakout)</a:t>
            </a:r>
          </a:p>
          <a:p>
            <a:r>
              <a:rPr lang="en-US" dirty="0"/>
              <a:t>Spherical bat</a:t>
            </a:r>
          </a:p>
        </p:txBody>
      </p:sp>
    </p:spTree>
    <p:extLst>
      <p:ext uri="{BB962C8B-B14F-4D97-AF65-F5344CB8AC3E}">
        <p14:creationId xmlns:p14="http://schemas.microsoft.com/office/powerpoint/2010/main" val="228743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D709C-7486-41A2-992A-F10FFD357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59" y="570344"/>
            <a:ext cx="7623081" cy="57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9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40AC87-7F75-4408-B9B5-0F4813E00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8750"/>
            <a:ext cx="6096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0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3D34-C19E-452A-9302-F63F886E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C91E-D000-470F-B5C8-65F6E4B9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velocity of the ball</a:t>
            </a:r>
          </a:p>
          <a:p>
            <a:r>
              <a:rPr lang="en-US" dirty="0"/>
              <a:t>Move the ball</a:t>
            </a:r>
          </a:p>
          <a:p>
            <a:r>
              <a:rPr lang="en-US" dirty="0"/>
              <a:t>Check if the ball hits the bat</a:t>
            </a:r>
          </a:p>
          <a:p>
            <a:r>
              <a:rPr lang="en-US" dirty="0"/>
              <a:t>Compute angle at which the ball hits the bat</a:t>
            </a:r>
          </a:p>
        </p:txBody>
      </p:sp>
    </p:spTree>
    <p:extLst>
      <p:ext uri="{BB962C8B-B14F-4D97-AF65-F5344CB8AC3E}">
        <p14:creationId xmlns:p14="http://schemas.microsoft.com/office/powerpoint/2010/main" val="167551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60A2-96E9-4D54-A917-9BDD5350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Coordinate system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DB30E9-E2E6-4039-911C-16AE8C683F42}"/>
              </a:ext>
            </a:extLst>
          </p:cNvPr>
          <p:cNvGrpSpPr/>
          <p:nvPr/>
        </p:nvGrpSpPr>
        <p:grpSpPr>
          <a:xfrm>
            <a:off x="1508656" y="1661630"/>
            <a:ext cx="4273305" cy="4275054"/>
            <a:chOff x="1508656" y="1661630"/>
            <a:chExt cx="4273305" cy="42750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6901-DBDC-47A9-97A3-780914286C06}"/>
                </a:ext>
              </a:extLst>
            </p:cNvPr>
            <p:cNvSpPr/>
            <p:nvPr/>
          </p:nvSpPr>
          <p:spPr>
            <a:xfrm>
              <a:off x="3331028" y="4046385"/>
              <a:ext cx="121290" cy="121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18F28B0-1D96-4AB8-A696-7A9801BD31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028" y="2024743"/>
              <a:ext cx="2" cy="214604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B7DD589-CB38-47A4-8F09-B17F91DFEA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029" y="4170784"/>
              <a:ext cx="2146040" cy="311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CFD08F6-394C-4F39-A4D8-659199F08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3548" y="4170784"/>
              <a:ext cx="1517484" cy="15174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EEFA1D-27D1-4537-8144-9A71C6A1AF5D}"/>
                </a:ext>
              </a:extLst>
            </p:cNvPr>
            <p:cNvSpPr txBox="1"/>
            <p:nvPr/>
          </p:nvSpPr>
          <p:spPr>
            <a:xfrm>
              <a:off x="2978048" y="392236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120C4A-83B0-4787-9D01-BDC0B376FB6A}"/>
                </a:ext>
              </a:extLst>
            </p:cNvPr>
            <p:cNvSpPr txBox="1"/>
            <p:nvPr/>
          </p:nvSpPr>
          <p:spPr>
            <a:xfrm>
              <a:off x="1508656" y="556735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6B6E6-C409-41FF-A989-FA0FBAF0D917}"/>
                </a:ext>
              </a:extLst>
            </p:cNvPr>
            <p:cNvSpPr txBox="1"/>
            <p:nvPr/>
          </p:nvSpPr>
          <p:spPr>
            <a:xfrm>
              <a:off x="5477069" y="398300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C3A478-613A-4D2E-BA7E-F5293D9D5144}"/>
                </a:ext>
              </a:extLst>
            </p:cNvPr>
            <p:cNvSpPr txBox="1"/>
            <p:nvPr/>
          </p:nvSpPr>
          <p:spPr>
            <a:xfrm>
              <a:off x="3184994" y="166163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Z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8A90EA-628B-442D-BAB4-2FBFA710384D}"/>
              </a:ext>
            </a:extLst>
          </p:cNvPr>
          <p:cNvCxnSpPr>
            <a:cxnSpLocks/>
          </p:cNvCxnSpPr>
          <p:nvPr/>
        </p:nvCxnSpPr>
        <p:spPr>
          <a:xfrm>
            <a:off x="4096138" y="3526971"/>
            <a:ext cx="0" cy="1280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6F1B48-059B-43A5-957C-F6102F9180C8}"/>
              </a:ext>
            </a:extLst>
          </p:cNvPr>
          <p:cNvCxnSpPr>
            <a:cxnSpLocks/>
          </p:cNvCxnSpPr>
          <p:nvPr/>
        </p:nvCxnSpPr>
        <p:spPr>
          <a:xfrm flipH="1">
            <a:off x="2733869" y="4807019"/>
            <a:ext cx="13622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E37988-1C53-41E3-9047-B3B816710491}"/>
              </a:ext>
            </a:extLst>
          </p:cNvPr>
          <p:cNvCxnSpPr>
            <a:cxnSpLocks/>
          </p:cNvCxnSpPr>
          <p:nvPr/>
        </p:nvCxnSpPr>
        <p:spPr>
          <a:xfrm flipV="1">
            <a:off x="4096136" y="4173894"/>
            <a:ext cx="599794" cy="633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4CDAB6-94FE-4E21-BF22-CA425D68CC98}"/>
              </a:ext>
            </a:extLst>
          </p:cNvPr>
          <p:cNvCxnSpPr>
            <a:cxnSpLocks/>
          </p:cNvCxnSpPr>
          <p:nvPr/>
        </p:nvCxnSpPr>
        <p:spPr>
          <a:xfrm>
            <a:off x="3331028" y="2890056"/>
            <a:ext cx="765110" cy="6438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FB89E3A-478E-44B6-85EC-5A796149124F}"/>
              </a:ext>
            </a:extLst>
          </p:cNvPr>
          <p:cNvSpPr/>
          <p:nvPr/>
        </p:nvSpPr>
        <p:spPr>
          <a:xfrm>
            <a:off x="4012163" y="3449894"/>
            <a:ext cx="167951" cy="167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826859-5432-468A-90CF-0D322CC996F5}"/>
              </a:ext>
            </a:extLst>
          </p:cNvPr>
          <p:cNvSpPr txBox="1"/>
          <p:nvPr/>
        </p:nvSpPr>
        <p:spPr>
          <a:xfrm>
            <a:off x="4168991" y="33564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7DD60E-C715-468C-9646-9BA972D684E7}"/>
              </a:ext>
            </a:extLst>
          </p:cNvPr>
          <p:cNvSpPr txBox="1"/>
          <p:nvPr/>
        </p:nvSpPr>
        <p:spPr>
          <a:xfrm>
            <a:off x="2145789" y="46223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B.x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9A3451-1F0A-4680-B35E-B8D06CC5BB44}"/>
              </a:ext>
            </a:extLst>
          </p:cNvPr>
          <p:cNvSpPr txBox="1"/>
          <p:nvPr/>
        </p:nvSpPr>
        <p:spPr>
          <a:xfrm>
            <a:off x="4508485" y="3804562"/>
            <a:ext cx="4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B.y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BD57B-43CE-4805-A4E4-268939FAF909}"/>
              </a:ext>
            </a:extLst>
          </p:cNvPr>
          <p:cNvSpPr txBox="1"/>
          <p:nvPr/>
        </p:nvSpPr>
        <p:spPr>
          <a:xfrm>
            <a:off x="2855066" y="2692320"/>
            <a:ext cx="45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B.z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F4A18D-7A02-43C3-B2B8-B84BE7C60DB5}"/>
              </a:ext>
            </a:extLst>
          </p:cNvPr>
          <p:cNvSpPr txBox="1"/>
          <p:nvPr/>
        </p:nvSpPr>
        <p:spPr>
          <a:xfrm>
            <a:off x="7038975" y="2876986"/>
            <a:ext cx="235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B(x, y, z)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7257B9-F621-4C52-AF5E-46F9AF7BFAC1}"/>
              </a:ext>
            </a:extLst>
          </p:cNvPr>
          <p:cNvCxnSpPr>
            <a:cxnSpLocks/>
          </p:cNvCxnSpPr>
          <p:nvPr/>
        </p:nvCxnSpPr>
        <p:spPr>
          <a:xfrm>
            <a:off x="3347057" y="4161650"/>
            <a:ext cx="765110" cy="6438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7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60A2-96E9-4D54-A917-9BDD5350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Coordinate system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DB30E9-E2E6-4039-911C-16AE8C683F42}"/>
              </a:ext>
            </a:extLst>
          </p:cNvPr>
          <p:cNvGrpSpPr/>
          <p:nvPr/>
        </p:nvGrpSpPr>
        <p:grpSpPr>
          <a:xfrm>
            <a:off x="1508656" y="1661630"/>
            <a:ext cx="4273305" cy="4275054"/>
            <a:chOff x="1508656" y="1661630"/>
            <a:chExt cx="4273305" cy="42750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6901-DBDC-47A9-97A3-780914286C06}"/>
                </a:ext>
              </a:extLst>
            </p:cNvPr>
            <p:cNvSpPr/>
            <p:nvPr/>
          </p:nvSpPr>
          <p:spPr>
            <a:xfrm>
              <a:off x="3331028" y="4046385"/>
              <a:ext cx="121290" cy="121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18F28B0-1D96-4AB8-A696-7A9801BD31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028" y="2024743"/>
              <a:ext cx="2" cy="214604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B7DD589-CB38-47A4-8F09-B17F91DFEA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029" y="4170784"/>
              <a:ext cx="2146040" cy="311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CFD08F6-394C-4F39-A4D8-659199F08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3548" y="4170784"/>
              <a:ext cx="1517484" cy="15174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EEFA1D-27D1-4537-8144-9A71C6A1AF5D}"/>
                </a:ext>
              </a:extLst>
            </p:cNvPr>
            <p:cNvSpPr txBox="1"/>
            <p:nvPr/>
          </p:nvSpPr>
          <p:spPr>
            <a:xfrm>
              <a:off x="2978048" y="392236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120C4A-83B0-4787-9D01-BDC0B376FB6A}"/>
                </a:ext>
              </a:extLst>
            </p:cNvPr>
            <p:cNvSpPr txBox="1"/>
            <p:nvPr/>
          </p:nvSpPr>
          <p:spPr>
            <a:xfrm>
              <a:off x="1508656" y="556735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6B6E6-C409-41FF-A989-FA0FBAF0D917}"/>
                </a:ext>
              </a:extLst>
            </p:cNvPr>
            <p:cNvSpPr txBox="1"/>
            <p:nvPr/>
          </p:nvSpPr>
          <p:spPr>
            <a:xfrm>
              <a:off x="5477069" y="398300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C3A478-613A-4D2E-BA7E-F5293D9D5144}"/>
                </a:ext>
              </a:extLst>
            </p:cNvPr>
            <p:cNvSpPr txBox="1"/>
            <p:nvPr/>
          </p:nvSpPr>
          <p:spPr>
            <a:xfrm>
              <a:off x="3184994" y="166163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Z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8A90EA-628B-442D-BAB4-2FBFA710384D}"/>
              </a:ext>
            </a:extLst>
          </p:cNvPr>
          <p:cNvCxnSpPr>
            <a:cxnSpLocks/>
          </p:cNvCxnSpPr>
          <p:nvPr/>
        </p:nvCxnSpPr>
        <p:spPr>
          <a:xfrm>
            <a:off x="4096138" y="3526971"/>
            <a:ext cx="0" cy="128004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6F1B48-059B-43A5-957C-F6102F9180C8}"/>
              </a:ext>
            </a:extLst>
          </p:cNvPr>
          <p:cNvCxnSpPr>
            <a:cxnSpLocks/>
          </p:cNvCxnSpPr>
          <p:nvPr/>
        </p:nvCxnSpPr>
        <p:spPr>
          <a:xfrm flipH="1">
            <a:off x="2733869" y="4807019"/>
            <a:ext cx="136227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E37988-1C53-41E3-9047-B3B816710491}"/>
              </a:ext>
            </a:extLst>
          </p:cNvPr>
          <p:cNvCxnSpPr>
            <a:cxnSpLocks/>
          </p:cNvCxnSpPr>
          <p:nvPr/>
        </p:nvCxnSpPr>
        <p:spPr>
          <a:xfrm flipV="1">
            <a:off x="4096136" y="4173894"/>
            <a:ext cx="599794" cy="63312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4CDAB6-94FE-4E21-BF22-CA425D68CC98}"/>
              </a:ext>
            </a:extLst>
          </p:cNvPr>
          <p:cNvCxnSpPr>
            <a:cxnSpLocks/>
          </p:cNvCxnSpPr>
          <p:nvPr/>
        </p:nvCxnSpPr>
        <p:spPr>
          <a:xfrm>
            <a:off x="3331028" y="2890056"/>
            <a:ext cx="765110" cy="64381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FB89E3A-478E-44B6-85EC-5A796149124F}"/>
              </a:ext>
            </a:extLst>
          </p:cNvPr>
          <p:cNvSpPr/>
          <p:nvPr/>
        </p:nvSpPr>
        <p:spPr>
          <a:xfrm>
            <a:off x="4012163" y="3449894"/>
            <a:ext cx="167951" cy="16795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589BB1-D760-47F5-84E0-4B930E842E4A}"/>
              </a:ext>
            </a:extLst>
          </p:cNvPr>
          <p:cNvSpPr/>
          <p:nvPr/>
        </p:nvSpPr>
        <p:spPr>
          <a:xfrm>
            <a:off x="3683792" y="3696377"/>
            <a:ext cx="167951" cy="167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8462BA-BB32-4D87-8F66-F807DE7B684D}"/>
              </a:ext>
            </a:extLst>
          </p:cNvPr>
          <p:cNvCxnSpPr>
            <a:cxnSpLocks/>
          </p:cNvCxnSpPr>
          <p:nvPr/>
        </p:nvCxnSpPr>
        <p:spPr>
          <a:xfrm flipH="1">
            <a:off x="3766168" y="3804562"/>
            <a:ext cx="1599" cy="11249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329FD6-3927-4440-8BFD-3D0C61EB0A60}"/>
              </a:ext>
            </a:extLst>
          </p:cNvPr>
          <p:cNvCxnSpPr>
            <a:cxnSpLocks/>
          </p:cNvCxnSpPr>
          <p:nvPr/>
        </p:nvCxnSpPr>
        <p:spPr>
          <a:xfrm flipH="1">
            <a:off x="2572290" y="4929524"/>
            <a:ext cx="119387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739223-1ED2-4A2A-8CCD-088D79DF0193}"/>
              </a:ext>
            </a:extLst>
          </p:cNvPr>
          <p:cNvCxnSpPr>
            <a:cxnSpLocks/>
          </p:cNvCxnSpPr>
          <p:nvPr/>
        </p:nvCxnSpPr>
        <p:spPr>
          <a:xfrm flipV="1">
            <a:off x="3772629" y="4154021"/>
            <a:ext cx="722903" cy="7755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9B4B87-FACE-40A3-A4C2-C14F97B927F7}"/>
              </a:ext>
            </a:extLst>
          </p:cNvPr>
          <p:cNvCxnSpPr>
            <a:cxnSpLocks/>
          </p:cNvCxnSpPr>
          <p:nvPr/>
        </p:nvCxnSpPr>
        <p:spPr>
          <a:xfrm>
            <a:off x="3331027" y="4184438"/>
            <a:ext cx="425341" cy="7419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4C6C4B-243A-42FF-8492-D7F5572673DF}"/>
              </a:ext>
            </a:extLst>
          </p:cNvPr>
          <p:cNvCxnSpPr>
            <a:cxnSpLocks/>
          </p:cNvCxnSpPr>
          <p:nvPr/>
        </p:nvCxnSpPr>
        <p:spPr>
          <a:xfrm>
            <a:off x="3362754" y="3081586"/>
            <a:ext cx="425341" cy="7419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B5C5C7-9D86-4E49-8461-11B3D2BAF48E}"/>
              </a:ext>
            </a:extLst>
          </p:cNvPr>
          <p:cNvCxnSpPr>
            <a:cxnSpLocks/>
          </p:cNvCxnSpPr>
          <p:nvPr/>
        </p:nvCxnSpPr>
        <p:spPr>
          <a:xfrm>
            <a:off x="3337490" y="4165889"/>
            <a:ext cx="765110" cy="64381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C8D26EF-E99B-4287-A7CB-280349FB036F}"/>
              </a:ext>
            </a:extLst>
          </p:cNvPr>
          <p:cNvSpPr txBox="1"/>
          <p:nvPr/>
        </p:nvSpPr>
        <p:spPr>
          <a:xfrm>
            <a:off x="6591300" y="2659523"/>
            <a:ext cx="242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B</a:t>
            </a:r>
            <a:r>
              <a:rPr lang="en-US" sz="3600" baseline="-25000" dirty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(x</a:t>
            </a:r>
            <a:r>
              <a:rPr lang="en-US" sz="3600" baseline="-25000" dirty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, y</a:t>
            </a:r>
            <a:r>
              <a:rPr lang="en-US" sz="3600" baseline="-25000" dirty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, z</a:t>
            </a:r>
            <a:r>
              <a:rPr lang="en-US" sz="3600" baseline="-25000" dirty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4ACBC2-DB0F-4213-8809-3DF487F84BAE}"/>
              </a:ext>
            </a:extLst>
          </p:cNvPr>
          <p:cNvSpPr txBox="1"/>
          <p:nvPr/>
        </p:nvSpPr>
        <p:spPr>
          <a:xfrm>
            <a:off x="6591300" y="3373211"/>
            <a:ext cx="242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r>
              <a:rPr lang="en-US" sz="3600" baseline="-25000" dirty="0"/>
              <a:t>1</a:t>
            </a:r>
            <a:r>
              <a:rPr lang="en-US" sz="3600" dirty="0"/>
              <a:t>(x</a:t>
            </a:r>
            <a:r>
              <a:rPr lang="en-US" sz="3600" baseline="-25000" dirty="0"/>
              <a:t>1</a:t>
            </a:r>
            <a:r>
              <a:rPr lang="en-US" sz="3600" dirty="0"/>
              <a:t>, y</a:t>
            </a:r>
            <a:r>
              <a:rPr lang="en-US" sz="3600" baseline="-25000" dirty="0"/>
              <a:t>1</a:t>
            </a:r>
            <a:r>
              <a:rPr lang="en-US" sz="3600" dirty="0"/>
              <a:t>, z</a:t>
            </a:r>
            <a:r>
              <a:rPr lang="en-US" sz="3600" baseline="-25000" dirty="0"/>
              <a:t>1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419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1246-0534-4A42-A1E6-CB0F42D4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C29BF6-4C6D-4740-865A-FC5028F96FB4}"/>
              </a:ext>
            </a:extLst>
          </p:cNvPr>
          <p:cNvCxnSpPr>
            <a:cxnSpLocks/>
          </p:cNvCxnSpPr>
          <p:nvPr/>
        </p:nvCxnSpPr>
        <p:spPr>
          <a:xfrm flipV="1">
            <a:off x="2332653" y="3130421"/>
            <a:ext cx="2472612" cy="115233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9845D29-A194-4AD6-8421-071506039C84}"/>
              </a:ext>
            </a:extLst>
          </p:cNvPr>
          <p:cNvSpPr/>
          <p:nvPr/>
        </p:nvSpPr>
        <p:spPr>
          <a:xfrm>
            <a:off x="2116249" y="4265545"/>
            <a:ext cx="167951" cy="167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C1BA18-C172-49A2-AFF5-49DC2C118796}"/>
              </a:ext>
            </a:extLst>
          </p:cNvPr>
          <p:cNvSpPr/>
          <p:nvPr/>
        </p:nvSpPr>
        <p:spPr>
          <a:xfrm>
            <a:off x="4853228" y="3009023"/>
            <a:ext cx="167951" cy="167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2207E-E65F-4FCD-9A91-C6EA24BDC0CE}"/>
              </a:ext>
            </a:extLst>
          </p:cNvPr>
          <p:cNvSpPr txBox="1"/>
          <p:nvPr/>
        </p:nvSpPr>
        <p:spPr>
          <a:xfrm>
            <a:off x="4647474" y="27236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3CBA6-0720-4563-89F3-62DD471AC8B9}"/>
              </a:ext>
            </a:extLst>
          </p:cNvPr>
          <p:cNvSpPr txBox="1"/>
          <p:nvPr/>
        </p:nvSpPr>
        <p:spPr>
          <a:xfrm>
            <a:off x="1882508" y="39801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240EB2-8AF3-4AF2-B545-A8535FBBDD35}"/>
              </a:ext>
            </a:extLst>
          </p:cNvPr>
          <p:cNvSpPr txBox="1"/>
          <p:nvPr/>
        </p:nvSpPr>
        <p:spPr>
          <a:xfrm>
            <a:off x="3241907" y="336242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46E98-8F84-4268-829F-6D4344115945}"/>
              </a:ext>
            </a:extLst>
          </p:cNvPr>
          <p:cNvSpPr txBox="1"/>
          <p:nvPr/>
        </p:nvSpPr>
        <p:spPr>
          <a:xfrm>
            <a:off x="6628428" y="2853808"/>
            <a:ext cx="235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B(</a:t>
            </a:r>
            <a:r>
              <a:rPr lang="en-US" sz="3600" dirty="0" err="1"/>
              <a:t>x</a:t>
            </a:r>
            <a:r>
              <a:rPr lang="en-US" sz="3600" baseline="-25000" dirty="0" err="1"/>
              <a:t>B</a:t>
            </a:r>
            <a:r>
              <a:rPr lang="en-US" sz="3600" dirty="0"/>
              <a:t>, </a:t>
            </a:r>
            <a:r>
              <a:rPr lang="en-US" sz="3600" dirty="0" err="1"/>
              <a:t>y</a:t>
            </a:r>
            <a:r>
              <a:rPr lang="en-US" sz="3600" baseline="-25000" dirty="0" err="1"/>
              <a:t>B</a:t>
            </a:r>
            <a:r>
              <a:rPr lang="en-US" sz="3600" dirty="0"/>
              <a:t>, </a:t>
            </a:r>
            <a:r>
              <a:rPr lang="en-US" sz="3600" dirty="0" err="1"/>
              <a:t>z</a:t>
            </a:r>
            <a:r>
              <a:rPr lang="en-US" sz="3600" baseline="-25000" dirty="0" err="1"/>
              <a:t>B</a:t>
            </a:r>
            <a:r>
              <a:rPr lang="en-US" sz="36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D6F72-9F80-457E-9D58-4B16C291E84F}"/>
              </a:ext>
            </a:extLst>
          </p:cNvPr>
          <p:cNvSpPr txBox="1"/>
          <p:nvPr/>
        </p:nvSpPr>
        <p:spPr>
          <a:xfrm>
            <a:off x="6628427" y="2339514"/>
            <a:ext cx="235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A(</a:t>
            </a:r>
            <a:r>
              <a:rPr lang="en-US" sz="3600" dirty="0" err="1"/>
              <a:t>x</a:t>
            </a:r>
            <a:r>
              <a:rPr lang="en-US" sz="3600" baseline="-25000" dirty="0" err="1"/>
              <a:t>A</a:t>
            </a:r>
            <a:r>
              <a:rPr lang="en-US" sz="3600" dirty="0"/>
              <a:t>, </a:t>
            </a:r>
            <a:r>
              <a:rPr lang="en-US" sz="3600" dirty="0" err="1"/>
              <a:t>y</a:t>
            </a:r>
            <a:r>
              <a:rPr lang="en-US" sz="3600" baseline="-25000" dirty="0" err="1"/>
              <a:t>A</a:t>
            </a:r>
            <a:r>
              <a:rPr lang="en-US" sz="3600" dirty="0"/>
              <a:t>, </a:t>
            </a:r>
            <a:r>
              <a:rPr lang="en-US" sz="3600" dirty="0" err="1"/>
              <a:t>z</a:t>
            </a:r>
            <a:r>
              <a:rPr lang="en-US" sz="3600" baseline="-25000" dirty="0" err="1"/>
              <a:t>A</a:t>
            </a:r>
            <a:r>
              <a:rPr lang="en-US" sz="36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32DA3-FAEB-48AF-BDFE-609F138B9D48}"/>
              </a:ext>
            </a:extLst>
          </p:cNvPr>
          <p:cNvSpPr txBox="1"/>
          <p:nvPr/>
        </p:nvSpPr>
        <p:spPr>
          <a:xfrm>
            <a:off x="6628426" y="3818510"/>
            <a:ext cx="235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 = B -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B8A8C-2370-48D2-97C2-24130153F6D5}"/>
              </a:ext>
            </a:extLst>
          </p:cNvPr>
          <p:cNvSpPr txBox="1"/>
          <p:nvPr/>
        </p:nvSpPr>
        <p:spPr>
          <a:xfrm>
            <a:off x="6628425" y="4410318"/>
            <a:ext cx="496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 = (</a:t>
            </a:r>
            <a:r>
              <a:rPr lang="en-US" sz="3600" dirty="0" err="1"/>
              <a:t>x</a:t>
            </a:r>
            <a:r>
              <a:rPr lang="en-US" sz="3600" baseline="-25000" dirty="0" err="1"/>
              <a:t>B</a:t>
            </a:r>
            <a:r>
              <a:rPr lang="en-US" sz="3600" dirty="0"/>
              <a:t> - </a:t>
            </a:r>
            <a:r>
              <a:rPr lang="en-US" sz="3600" dirty="0" err="1"/>
              <a:t>x</a:t>
            </a:r>
            <a:r>
              <a:rPr lang="en-US" sz="3600" baseline="-25000" dirty="0" err="1"/>
              <a:t>A</a:t>
            </a:r>
            <a:r>
              <a:rPr lang="en-US" sz="3600" dirty="0"/>
              <a:t>, </a:t>
            </a:r>
            <a:r>
              <a:rPr lang="en-US" sz="3600" dirty="0" err="1"/>
              <a:t>y</a:t>
            </a:r>
            <a:r>
              <a:rPr lang="en-US" sz="3600" baseline="-25000" dirty="0" err="1"/>
              <a:t>B</a:t>
            </a:r>
            <a:r>
              <a:rPr lang="en-US" sz="3600" dirty="0"/>
              <a:t> - </a:t>
            </a:r>
            <a:r>
              <a:rPr lang="en-US" sz="3600" dirty="0" err="1"/>
              <a:t>y</a:t>
            </a:r>
            <a:r>
              <a:rPr lang="en-US" sz="3600" baseline="-25000" dirty="0" err="1"/>
              <a:t>A</a:t>
            </a:r>
            <a:r>
              <a:rPr lang="en-US" sz="3600" dirty="0"/>
              <a:t>, </a:t>
            </a:r>
            <a:r>
              <a:rPr lang="en-US" sz="3600" dirty="0" err="1"/>
              <a:t>z</a:t>
            </a:r>
            <a:r>
              <a:rPr lang="en-US" sz="3600" baseline="-25000" dirty="0" err="1"/>
              <a:t>B</a:t>
            </a:r>
            <a:r>
              <a:rPr lang="en-US" sz="3600" dirty="0"/>
              <a:t> - </a:t>
            </a:r>
            <a:r>
              <a:rPr lang="en-US" sz="3600" dirty="0" err="1"/>
              <a:t>z</a:t>
            </a:r>
            <a:r>
              <a:rPr lang="en-US" sz="3600" baseline="-25000" dirty="0" err="1"/>
              <a:t>A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603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F600-D71F-4173-8851-9463BE24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9213A0-BD02-4642-B30A-162D4D38CB0F}"/>
              </a:ext>
            </a:extLst>
          </p:cNvPr>
          <p:cNvGrpSpPr/>
          <p:nvPr/>
        </p:nvGrpSpPr>
        <p:grpSpPr>
          <a:xfrm>
            <a:off x="1508656" y="1661630"/>
            <a:ext cx="4273305" cy="4275054"/>
            <a:chOff x="1508656" y="1661630"/>
            <a:chExt cx="4273305" cy="42750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E647C7-6787-47D7-901A-DAC3F560CBB1}"/>
                </a:ext>
              </a:extLst>
            </p:cNvPr>
            <p:cNvSpPr/>
            <p:nvPr/>
          </p:nvSpPr>
          <p:spPr>
            <a:xfrm>
              <a:off x="3331028" y="4046385"/>
              <a:ext cx="121290" cy="121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D852502-89F3-4F18-8682-D271A84C73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028" y="2024743"/>
              <a:ext cx="2" cy="214604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6FA374-CCEE-4D13-97A8-C37D63736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029" y="4170784"/>
              <a:ext cx="2146040" cy="311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3125783-4EDF-472F-A776-16CC5C40AE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3548" y="4170784"/>
              <a:ext cx="1517484" cy="15174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8CD9C6-31A2-4580-A3D6-781DFBCE3694}"/>
                </a:ext>
              </a:extLst>
            </p:cNvPr>
            <p:cNvSpPr txBox="1"/>
            <p:nvPr/>
          </p:nvSpPr>
          <p:spPr>
            <a:xfrm>
              <a:off x="2978048" y="392236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4CEF58-6E72-4891-A6BD-1B8A029268FC}"/>
                </a:ext>
              </a:extLst>
            </p:cNvPr>
            <p:cNvSpPr txBox="1"/>
            <p:nvPr/>
          </p:nvSpPr>
          <p:spPr>
            <a:xfrm>
              <a:off x="1508656" y="556735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79CEB9-2857-4EFB-A031-3BAB88859A13}"/>
                </a:ext>
              </a:extLst>
            </p:cNvPr>
            <p:cNvSpPr txBox="1"/>
            <p:nvPr/>
          </p:nvSpPr>
          <p:spPr>
            <a:xfrm>
              <a:off x="5477069" y="398300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AF38F6-054D-4B8C-8D4D-64CF3E37781C}"/>
                </a:ext>
              </a:extLst>
            </p:cNvPr>
            <p:cNvSpPr txBox="1"/>
            <p:nvPr/>
          </p:nvSpPr>
          <p:spPr>
            <a:xfrm>
              <a:off x="3184994" y="166163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Z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0DC03A-F2ED-4FE4-A949-BE2F96DB907F}"/>
              </a:ext>
            </a:extLst>
          </p:cNvPr>
          <p:cNvCxnSpPr>
            <a:cxnSpLocks/>
          </p:cNvCxnSpPr>
          <p:nvPr/>
        </p:nvCxnSpPr>
        <p:spPr>
          <a:xfrm flipH="1">
            <a:off x="2733869" y="4807019"/>
            <a:ext cx="13622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0BC2AB-11AA-4640-8B3E-577151DDEE48}"/>
              </a:ext>
            </a:extLst>
          </p:cNvPr>
          <p:cNvCxnSpPr>
            <a:cxnSpLocks/>
          </p:cNvCxnSpPr>
          <p:nvPr/>
        </p:nvCxnSpPr>
        <p:spPr>
          <a:xfrm flipV="1">
            <a:off x="4096136" y="4173894"/>
            <a:ext cx="599794" cy="633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11566A-E0BD-4A74-82FF-FA4759A36ECA}"/>
              </a:ext>
            </a:extLst>
          </p:cNvPr>
          <p:cNvCxnSpPr>
            <a:cxnSpLocks/>
          </p:cNvCxnSpPr>
          <p:nvPr/>
        </p:nvCxnSpPr>
        <p:spPr>
          <a:xfrm>
            <a:off x="3331028" y="2890056"/>
            <a:ext cx="765110" cy="6438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B86583-84E0-48D0-8A87-F8E00425310B}"/>
              </a:ext>
            </a:extLst>
          </p:cNvPr>
          <p:cNvCxnSpPr>
            <a:cxnSpLocks/>
          </p:cNvCxnSpPr>
          <p:nvPr/>
        </p:nvCxnSpPr>
        <p:spPr>
          <a:xfrm>
            <a:off x="3347057" y="4161650"/>
            <a:ext cx="765110" cy="6438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5352E6-6CCE-4C54-A238-87ED023BAD3B}"/>
              </a:ext>
            </a:extLst>
          </p:cNvPr>
          <p:cNvCxnSpPr>
            <a:cxnSpLocks/>
          </p:cNvCxnSpPr>
          <p:nvPr/>
        </p:nvCxnSpPr>
        <p:spPr>
          <a:xfrm>
            <a:off x="4096138" y="3526971"/>
            <a:ext cx="0" cy="1280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C9A8D1-91C0-49C3-822C-5F25F86C7681}"/>
              </a:ext>
            </a:extLst>
          </p:cNvPr>
          <p:cNvCxnSpPr>
            <a:cxnSpLocks/>
          </p:cNvCxnSpPr>
          <p:nvPr/>
        </p:nvCxnSpPr>
        <p:spPr>
          <a:xfrm flipV="1">
            <a:off x="3347057" y="3533870"/>
            <a:ext cx="732751" cy="63691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DD55DD-2D4E-490C-9AF0-1C5D71D8D631}"/>
              </a:ext>
            </a:extLst>
          </p:cNvPr>
          <p:cNvCxnSpPr>
            <a:cxnSpLocks/>
          </p:cNvCxnSpPr>
          <p:nvPr/>
        </p:nvCxnSpPr>
        <p:spPr>
          <a:xfrm flipV="1">
            <a:off x="2001118" y="2549600"/>
            <a:ext cx="732751" cy="63691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7A5EAE-3993-4ECB-8DB9-650EDAF3EB90}"/>
              </a:ext>
            </a:extLst>
          </p:cNvPr>
          <p:cNvCxnSpPr>
            <a:cxnSpLocks/>
          </p:cNvCxnSpPr>
          <p:nvPr/>
        </p:nvCxnSpPr>
        <p:spPr>
          <a:xfrm flipV="1">
            <a:off x="4723628" y="3163862"/>
            <a:ext cx="732751" cy="63691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D13BA6-4516-4091-BCA6-6A78B925AA73}"/>
              </a:ext>
            </a:extLst>
          </p:cNvPr>
          <p:cNvCxnSpPr>
            <a:cxnSpLocks/>
          </p:cNvCxnSpPr>
          <p:nvPr/>
        </p:nvCxnSpPr>
        <p:spPr>
          <a:xfrm flipV="1">
            <a:off x="4412227" y="4927536"/>
            <a:ext cx="732751" cy="63691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971630-357C-4C04-8ABB-E2F301233228}"/>
              </a:ext>
            </a:extLst>
          </p:cNvPr>
          <p:cNvSpPr txBox="1"/>
          <p:nvPr/>
        </p:nvSpPr>
        <p:spPr>
          <a:xfrm>
            <a:off x="2016667" y="254687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547374-C4B2-457B-AD8A-E1242AB0C6FD}"/>
              </a:ext>
            </a:extLst>
          </p:cNvPr>
          <p:cNvSpPr txBox="1"/>
          <p:nvPr/>
        </p:nvSpPr>
        <p:spPr>
          <a:xfrm>
            <a:off x="3429505" y="349860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457CE-F874-4545-B3CF-C0F444DB0F7E}"/>
              </a:ext>
            </a:extLst>
          </p:cNvPr>
          <p:cNvSpPr txBox="1"/>
          <p:nvPr/>
        </p:nvSpPr>
        <p:spPr>
          <a:xfrm>
            <a:off x="4750318" y="311298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8BAAB-434B-42B0-809C-F3528077AD26}"/>
              </a:ext>
            </a:extLst>
          </p:cNvPr>
          <p:cNvSpPr txBox="1"/>
          <p:nvPr/>
        </p:nvSpPr>
        <p:spPr>
          <a:xfrm>
            <a:off x="4383942" y="490461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4BAC4E-BED8-4473-BA8D-2BD2A741109F}"/>
              </a:ext>
            </a:extLst>
          </p:cNvPr>
          <p:cNvSpPr txBox="1"/>
          <p:nvPr/>
        </p:nvSpPr>
        <p:spPr>
          <a:xfrm>
            <a:off x="7146863" y="3524453"/>
            <a:ext cx="388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 = V</a:t>
            </a:r>
            <a:r>
              <a:rPr lang="en-US" sz="3600" baseline="-25000" dirty="0"/>
              <a:t>1</a:t>
            </a:r>
            <a:r>
              <a:rPr lang="en-US" sz="3600" dirty="0"/>
              <a:t> = V</a:t>
            </a:r>
            <a:r>
              <a:rPr lang="en-US" sz="3600" baseline="-25000" dirty="0"/>
              <a:t>2</a:t>
            </a:r>
            <a:r>
              <a:rPr lang="en-US" sz="3600" dirty="0"/>
              <a:t> = V</a:t>
            </a:r>
            <a:r>
              <a:rPr lang="en-US" sz="3600" baseline="-25000" dirty="0"/>
              <a:t>3</a:t>
            </a:r>
            <a:r>
              <a:rPr lang="en-US" sz="3600" dirty="0"/>
              <a:t> = V</a:t>
            </a:r>
            <a:r>
              <a:rPr lang="en-US" sz="3600" baseline="-25000" dirty="0"/>
              <a:t>4</a:t>
            </a:r>
            <a:endParaRPr lang="en-US" sz="3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4626DB-DA80-47B8-9F26-EF2D6C38D761}"/>
              </a:ext>
            </a:extLst>
          </p:cNvPr>
          <p:cNvSpPr/>
          <p:nvPr/>
        </p:nvSpPr>
        <p:spPr>
          <a:xfrm>
            <a:off x="4012163" y="3449894"/>
            <a:ext cx="167951" cy="167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57A589-B70C-45F8-B590-662F9DA86453}"/>
              </a:ext>
            </a:extLst>
          </p:cNvPr>
          <p:cNvSpPr txBox="1"/>
          <p:nvPr/>
        </p:nvSpPr>
        <p:spPr>
          <a:xfrm>
            <a:off x="4168991" y="33564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8701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1246-0534-4A42-A1E6-CB0F42D4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vectors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C29BF6-4C6D-4740-865A-FC5028F96FB4}"/>
              </a:ext>
            </a:extLst>
          </p:cNvPr>
          <p:cNvCxnSpPr>
            <a:cxnSpLocks/>
          </p:cNvCxnSpPr>
          <p:nvPr/>
        </p:nvCxnSpPr>
        <p:spPr>
          <a:xfrm flipV="1">
            <a:off x="2332653" y="3130421"/>
            <a:ext cx="2472612" cy="115233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240EB2-8AF3-4AF2-B545-A8535FBBDD35}"/>
              </a:ext>
            </a:extLst>
          </p:cNvPr>
          <p:cNvSpPr txBox="1"/>
          <p:nvPr/>
        </p:nvSpPr>
        <p:spPr>
          <a:xfrm>
            <a:off x="3241907" y="336242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32DA3-FAEB-48AF-BDFE-609F138B9D48}"/>
              </a:ext>
            </a:extLst>
          </p:cNvPr>
          <p:cNvSpPr txBox="1"/>
          <p:nvPr/>
        </p:nvSpPr>
        <p:spPr>
          <a:xfrm>
            <a:off x="7290899" y="3085428"/>
            <a:ext cx="235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 = (x, y, z)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B8A8C-2370-48D2-97C2-24130153F6D5}"/>
              </a:ext>
            </a:extLst>
          </p:cNvPr>
          <p:cNvSpPr txBox="1"/>
          <p:nvPr/>
        </p:nvSpPr>
        <p:spPr>
          <a:xfrm>
            <a:off x="7106806" y="3959585"/>
            <a:ext cx="272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-V = (-x, -y, -z)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D4C097-E2C9-49B4-A220-151B2C987AFF}"/>
              </a:ext>
            </a:extLst>
          </p:cNvPr>
          <p:cNvCxnSpPr>
            <a:cxnSpLocks/>
          </p:cNvCxnSpPr>
          <p:nvPr/>
        </p:nvCxnSpPr>
        <p:spPr>
          <a:xfrm flipH="1">
            <a:off x="2648765" y="3816421"/>
            <a:ext cx="2472612" cy="115233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D988A7-72F7-41DB-82B1-C85EA4B284AB}"/>
              </a:ext>
            </a:extLst>
          </p:cNvPr>
          <p:cNvSpPr txBox="1"/>
          <p:nvPr/>
        </p:nvSpPr>
        <p:spPr>
          <a:xfrm>
            <a:off x="3558019" y="404842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-V</a:t>
            </a:r>
          </a:p>
        </p:txBody>
      </p:sp>
    </p:spTree>
    <p:extLst>
      <p:ext uri="{BB962C8B-B14F-4D97-AF65-F5344CB8AC3E}">
        <p14:creationId xmlns:p14="http://schemas.microsoft.com/office/powerpoint/2010/main" val="417964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520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101pong</vt:lpstr>
      <vt:lpstr>PowerPoint Presentation</vt:lpstr>
      <vt:lpstr>PowerPoint Presentation</vt:lpstr>
      <vt:lpstr>Project Goal</vt:lpstr>
      <vt:lpstr>Coordinate system</vt:lpstr>
      <vt:lpstr>Coordinate system</vt:lpstr>
      <vt:lpstr>Vectors</vt:lpstr>
      <vt:lpstr>Vectors</vt:lpstr>
      <vt:lpstr>Operations on vectors</vt:lpstr>
      <vt:lpstr>Operations on vectors</vt:lpstr>
      <vt:lpstr>Operations on vectors</vt:lpstr>
      <vt:lpstr>Operations on vectors</vt:lpstr>
      <vt:lpstr>Velocity</vt:lpstr>
      <vt:lpstr>Angles: degrees vs radians</vt:lpstr>
      <vt:lpstr>Trigonometry</vt:lpstr>
      <vt:lpstr>Trigonometry</vt:lpstr>
      <vt:lpstr>101pong</vt:lpstr>
      <vt:lpstr>Points of attention</vt:lpstr>
      <vt:lpstr>Suggested bonuses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B-MAT-100</dc:title>
  <dc:creator>romain bosa</dc:creator>
  <cp:lastModifiedBy>romain bosa</cp:lastModifiedBy>
  <cp:revision>11</cp:revision>
  <dcterms:created xsi:type="dcterms:W3CDTF">2018-11-08T13:49:12Z</dcterms:created>
  <dcterms:modified xsi:type="dcterms:W3CDTF">2018-11-18T23:22:54Z</dcterms:modified>
</cp:coreProperties>
</file>