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A345D-9014-409B-B764-A96C6E0053EC}" v="809" dt="2019-02-19T00:00:30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235A345D-9014-409B-B764-A96C6E0053EC}"/>
    <pc:docChg chg="undo redo custSel addSld modSld">
      <pc:chgData name="romain bosa" userId="057da850-c628-4e19-b013-bd4f2caab38a" providerId="ADAL" clId="{235A345D-9014-409B-B764-A96C6E0053EC}" dt="2019-02-19T00:00:41.350" v="3003" actId="1076"/>
      <pc:docMkLst>
        <pc:docMk/>
      </pc:docMkLst>
      <pc:sldChg chg="modSp add">
        <pc:chgData name="romain bosa" userId="057da850-c628-4e19-b013-bd4f2caab38a" providerId="ADAL" clId="{235A345D-9014-409B-B764-A96C6E0053EC}" dt="2019-02-18T22:27:30.418" v="20" actId="20577"/>
        <pc:sldMkLst>
          <pc:docMk/>
          <pc:sldMk cId="1492599931" sldId="256"/>
        </pc:sldMkLst>
        <pc:spChg chg="mod">
          <ac:chgData name="romain bosa" userId="057da850-c628-4e19-b013-bd4f2caab38a" providerId="ADAL" clId="{235A345D-9014-409B-B764-A96C6E0053EC}" dt="2019-02-18T22:27:25.576" v="11" actId="20577"/>
          <ac:spMkLst>
            <pc:docMk/>
            <pc:sldMk cId="1492599931" sldId="256"/>
            <ac:spMk id="2" creationId="{6DDB8655-5806-49B6-A852-ECA5D483D47C}"/>
          </ac:spMkLst>
        </pc:spChg>
        <pc:spChg chg="mod">
          <ac:chgData name="romain bosa" userId="057da850-c628-4e19-b013-bd4f2caab38a" providerId="ADAL" clId="{235A345D-9014-409B-B764-A96C6E0053EC}" dt="2019-02-18T22:27:30.418" v="20" actId="20577"/>
          <ac:spMkLst>
            <pc:docMk/>
            <pc:sldMk cId="1492599931" sldId="256"/>
            <ac:spMk id="3" creationId="{54E3B8A3-9E2E-434D-B3CD-E42DC458AF4B}"/>
          </ac:spMkLst>
        </pc:spChg>
      </pc:sldChg>
      <pc:sldChg chg="modSp add">
        <pc:chgData name="romain bosa" userId="057da850-c628-4e19-b013-bd4f2caab38a" providerId="ADAL" clId="{235A345D-9014-409B-B764-A96C6E0053EC}" dt="2019-02-18T22:46:44.664" v="331" actId="20577"/>
        <pc:sldMkLst>
          <pc:docMk/>
          <pc:sldMk cId="65929594" sldId="257"/>
        </pc:sldMkLst>
        <pc:spChg chg="mod">
          <ac:chgData name="romain bosa" userId="057da850-c628-4e19-b013-bd4f2caab38a" providerId="ADAL" clId="{235A345D-9014-409B-B764-A96C6E0053EC}" dt="2019-02-18T22:27:36.251" v="30" actId="20577"/>
          <ac:spMkLst>
            <pc:docMk/>
            <pc:sldMk cId="65929594" sldId="257"/>
            <ac:spMk id="2" creationId="{8EE4841F-E52B-4CC7-A9C5-E60C4A12E432}"/>
          </ac:spMkLst>
        </pc:spChg>
        <pc:spChg chg="mod">
          <ac:chgData name="romain bosa" userId="057da850-c628-4e19-b013-bd4f2caab38a" providerId="ADAL" clId="{235A345D-9014-409B-B764-A96C6E0053EC}" dt="2019-02-18T22:46:44.664" v="331" actId="20577"/>
          <ac:spMkLst>
            <pc:docMk/>
            <pc:sldMk cId="65929594" sldId="257"/>
            <ac:spMk id="3" creationId="{903F9AC5-A547-4005-81D8-BB389901EFFD}"/>
          </ac:spMkLst>
        </pc:spChg>
      </pc:sldChg>
      <pc:sldChg chg="modSp add">
        <pc:chgData name="romain bosa" userId="057da850-c628-4e19-b013-bd4f2caab38a" providerId="ADAL" clId="{235A345D-9014-409B-B764-A96C6E0053EC}" dt="2019-02-18T23:06:08.955" v="989" actId="20577"/>
        <pc:sldMkLst>
          <pc:docMk/>
          <pc:sldMk cId="335860161" sldId="258"/>
        </pc:sldMkLst>
        <pc:spChg chg="mod">
          <ac:chgData name="romain bosa" userId="057da850-c628-4e19-b013-bd4f2caab38a" providerId="ADAL" clId="{235A345D-9014-409B-B764-A96C6E0053EC}" dt="2019-02-18T22:54:21.812" v="427" actId="20577"/>
          <ac:spMkLst>
            <pc:docMk/>
            <pc:sldMk cId="335860161" sldId="258"/>
            <ac:spMk id="2" creationId="{13351A4E-E995-423C-8F50-B2ECEF066764}"/>
          </ac:spMkLst>
        </pc:spChg>
        <pc:spChg chg="mod">
          <ac:chgData name="romain bosa" userId="057da850-c628-4e19-b013-bd4f2caab38a" providerId="ADAL" clId="{235A345D-9014-409B-B764-A96C6E0053EC}" dt="2019-02-18T23:06:08.955" v="989" actId="20577"/>
          <ac:spMkLst>
            <pc:docMk/>
            <pc:sldMk cId="335860161" sldId="258"/>
            <ac:spMk id="3" creationId="{92CB9D5C-9B4F-478F-8B21-CE8EF0B97FE5}"/>
          </ac:spMkLst>
        </pc:spChg>
      </pc:sldChg>
      <pc:sldChg chg="addSp delSp modSp add">
        <pc:chgData name="romain bosa" userId="057da850-c628-4e19-b013-bd4f2caab38a" providerId="ADAL" clId="{235A345D-9014-409B-B764-A96C6E0053EC}" dt="2019-02-19T00:00:41.350" v="3003" actId="1076"/>
        <pc:sldMkLst>
          <pc:docMk/>
          <pc:sldMk cId="538039750" sldId="259"/>
        </pc:sldMkLst>
        <pc:spChg chg="mod">
          <ac:chgData name="romain bosa" userId="057da850-c628-4e19-b013-bd4f2caab38a" providerId="ADAL" clId="{235A345D-9014-409B-B764-A96C6E0053EC}" dt="2019-02-18T23:18:11.547" v="1009" actId="20577"/>
          <ac:spMkLst>
            <pc:docMk/>
            <pc:sldMk cId="538039750" sldId="259"/>
            <ac:spMk id="2" creationId="{7C9AB510-A101-4073-9FC2-CDB8FCDAF59D}"/>
          </ac:spMkLst>
        </pc:spChg>
        <pc:spChg chg="mod">
          <ac:chgData name="romain bosa" userId="057da850-c628-4e19-b013-bd4f2caab38a" providerId="ADAL" clId="{235A345D-9014-409B-B764-A96C6E0053EC}" dt="2019-02-18T23:24:40.805" v="1439" actId="114"/>
          <ac:spMkLst>
            <pc:docMk/>
            <pc:sldMk cId="538039750" sldId="259"/>
            <ac:spMk id="3" creationId="{9B7A0A64-9515-457D-A92E-4F30E20A7EC5}"/>
          </ac:spMkLst>
        </pc:spChg>
        <pc:picChg chg="add del mod">
          <ac:chgData name="romain bosa" userId="057da850-c628-4e19-b013-bd4f2caab38a" providerId="ADAL" clId="{235A345D-9014-409B-B764-A96C6E0053EC}" dt="2019-02-19T00:00:27.917" v="3000" actId="478"/>
          <ac:picMkLst>
            <pc:docMk/>
            <pc:sldMk cId="538039750" sldId="259"/>
            <ac:picMk id="1026" creationId="{EFA2885D-A346-43FF-9E33-A7C251B63F33}"/>
          </ac:picMkLst>
        </pc:picChg>
        <pc:picChg chg="add mod">
          <ac:chgData name="romain bosa" userId="057da850-c628-4e19-b013-bd4f2caab38a" providerId="ADAL" clId="{235A345D-9014-409B-B764-A96C6E0053EC}" dt="2019-02-19T00:00:41.350" v="3003" actId="1076"/>
          <ac:picMkLst>
            <pc:docMk/>
            <pc:sldMk cId="538039750" sldId="259"/>
            <ac:picMk id="1028" creationId="{1F7C5918-7AED-4315-93F2-1CE9129EAEBF}"/>
          </ac:picMkLst>
        </pc:picChg>
      </pc:sldChg>
      <pc:sldChg chg="modSp add">
        <pc:chgData name="romain bosa" userId="057da850-c628-4e19-b013-bd4f2caab38a" providerId="ADAL" clId="{235A345D-9014-409B-B764-A96C6E0053EC}" dt="2019-02-18T23:32:21.252" v="1853" actId="20577"/>
        <pc:sldMkLst>
          <pc:docMk/>
          <pc:sldMk cId="2961355189" sldId="260"/>
        </pc:sldMkLst>
        <pc:spChg chg="mod">
          <ac:chgData name="romain bosa" userId="057da850-c628-4e19-b013-bd4f2caab38a" providerId="ADAL" clId="{235A345D-9014-409B-B764-A96C6E0053EC}" dt="2019-02-18T23:27:08.167" v="1474" actId="20577"/>
          <ac:spMkLst>
            <pc:docMk/>
            <pc:sldMk cId="2961355189" sldId="260"/>
            <ac:spMk id="2" creationId="{821F2D36-E360-4EDB-9A2B-8D95B57989D0}"/>
          </ac:spMkLst>
        </pc:spChg>
        <pc:spChg chg="mod">
          <ac:chgData name="romain bosa" userId="057da850-c628-4e19-b013-bd4f2caab38a" providerId="ADAL" clId="{235A345D-9014-409B-B764-A96C6E0053EC}" dt="2019-02-18T23:32:21.252" v="1853" actId="20577"/>
          <ac:spMkLst>
            <pc:docMk/>
            <pc:sldMk cId="2961355189" sldId="260"/>
            <ac:spMk id="3" creationId="{E3A48522-ECA6-42AB-89D0-63F4FA3CF27C}"/>
          </ac:spMkLst>
        </pc:spChg>
      </pc:sldChg>
      <pc:sldChg chg="modSp add">
        <pc:chgData name="romain bosa" userId="057da850-c628-4e19-b013-bd4f2caab38a" providerId="ADAL" clId="{235A345D-9014-409B-B764-A96C6E0053EC}" dt="2019-02-18T23:52:20.539" v="2573" actId="207"/>
        <pc:sldMkLst>
          <pc:docMk/>
          <pc:sldMk cId="3679818697" sldId="261"/>
        </pc:sldMkLst>
        <pc:spChg chg="mod">
          <ac:chgData name="romain bosa" userId="057da850-c628-4e19-b013-bd4f2caab38a" providerId="ADAL" clId="{235A345D-9014-409B-B764-A96C6E0053EC}" dt="2019-02-18T23:38:45.244" v="1863" actId="20577"/>
          <ac:spMkLst>
            <pc:docMk/>
            <pc:sldMk cId="3679818697" sldId="261"/>
            <ac:spMk id="2" creationId="{8F82D23A-045A-4750-97A2-0F7D1987591B}"/>
          </ac:spMkLst>
        </pc:spChg>
        <pc:spChg chg="mod">
          <ac:chgData name="romain bosa" userId="057da850-c628-4e19-b013-bd4f2caab38a" providerId="ADAL" clId="{235A345D-9014-409B-B764-A96C6E0053EC}" dt="2019-02-18T23:52:20.539" v="2573" actId="207"/>
          <ac:spMkLst>
            <pc:docMk/>
            <pc:sldMk cId="3679818697" sldId="261"/>
            <ac:spMk id="3" creationId="{D958A91B-4390-4321-8D7B-009C9EE14B99}"/>
          </ac:spMkLst>
        </pc:spChg>
      </pc:sldChg>
      <pc:sldChg chg="modSp add">
        <pc:chgData name="romain bosa" userId="057da850-c628-4e19-b013-bd4f2caab38a" providerId="ADAL" clId="{235A345D-9014-409B-B764-A96C6E0053EC}" dt="2019-02-18T23:56:33.151" v="2846" actId="20577"/>
        <pc:sldMkLst>
          <pc:docMk/>
          <pc:sldMk cId="780388843" sldId="262"/>
        </pc:sldMkLst>
        <pc:spChg chg="mod">
          <ac:chgData name="romain bosa" userId="057da850-c628-4e19-b013-bd4f2caab38a" providerId="ADAL" clId="{235A345D-9014-409B-B764-A96C6E0053EC}" dt="2019-02-18T23:48:53.848" v="2299" actId="20577"/>
          <ac:spMkLst>
            <pc:docMk/>
            <pc:sldMk cId="780388843" sldId="262"/>
            <ac:spMk id="2" creationId="{5197B905-B35B-469B-B8D2-7FA59B6D8766}"/>
          </ac:spMkLst>
        </pc:spChg>
        <pc:spChg chg="mod">
          <ac:chgData name="romain bosa" userId="057da850-c628-4e19-b013-bd4f2caab38a" providerId="ADAL" clId="{235A345D-9014-409B-B764-A96C6E0053EC}" dt="2019-02-18T23:56:33.151" v="2846" actId="20577"/>
          <ac:spMkLst>
            <pc:docMk/>
            <pc:sldMk cId="780388843" sldId="262"/>
            <ac:spMk id="3" creationId="{DD37D223-41CA-406C-A55D-54DCEAE72FAC}"/>
          </ac:spMkLst>
        </pc:spChg>
      </pc:sldChg>
      <pc:sldChg chg="modSp add">
        <pc:chgData name="romain bosa" userId="057da850-c628-4e19-b013-bd4f2caab38a" providerId="ADAL" clId="{235A345D-9014-409B-B764-A96C6E0053EC}" dt="2019-02-18T23:59:20.362" v="2995" actId="20577"/>
        <pc:sldMkLst>
          <pc:docMk/>
          <pc:sldMk cId="2307323339" sldId="263"/>
        </pc:sldMkLst>
        <pc:spChg chg="mod">
          <ac:chgData name="romain bosa" userId="057da850-c628-4e19-b013-bd4f2caab38a" providerId="ADAL" clId="{235A345D-9014-409B-B764-A96C6E0053EC}" dt="2019-02-18T23:57:33.020" v="2861" actId="20577"/>
          <ac:spMkLst>
            <pc:docMk/>
            <pc:sldMk cId="2307323339" sldId="263"/>
            <ac:spMk id="2" creationId="{7218ADDE-FA8E-44C0-BDCD-E76F21F9C070}"/>
          </ac:spMkLst>
        </pc:spChg>
        <pc:spChg chg="mod">
          <ac:chgData name="romain bosa" userId="057da850-c628-4e19-b013-bd4f2caab38a" providerId="ADAL" clId="{235A345D-9014-409B-B764-A96C6E0053EC}" dt="2019-02-18T23:59:20.362" v="2995" actId="20577"/>
          <ac:spMkLst>
            <pc:docMk/>
            <pc:sldMk cId="2307323339" sldId="263"/>
            <ac:spMk id="3" creationId="{9DCF01C9-A938-4CF2-BBE1-10112D6872D8}"/>
          </ac:spMkLst>
        </pc:spChg>
      </pc:sldChg>
      <pc:sldChg chg="addSp delSp modSp add">
        <pc:chgData name="romain bosa" userId="057da850-c628-4e19-b013-bd4f2caab38a" providerId="ADAL" clId="{235A345D-9014-409B-B764-A96C6E0053EC}" dt="2019-02-18T23:59:57.260" v="2999"/>
        <pc:sldMkLst>
          <pc:docMk/>
          <pc:sldMk cId="3246894263" sldId="264"/>
        </pc:sldMkLst>
        <pc:spChg chg="del">
          <ac:chgData name="romain bosa" userId="057da850-c628-4e19-b013-bd4f2caab38a" providerId="ADAL" clId="{235A345D-9014-409B-B764-A96C6E0053EC}" dt="2019-02-18T23:59:46.808" v="2997" actId="478"/>
          <ac:spMkLst>
            <pc:docMk/>
            <pc:sldMk cId="3246894263" sldId="264"/>
            <ac:spMk id="2" creationId="{D948887E-F7CB-4175-BA5B-4A9355BE5C5E}"/>
          </ac:spMkLst>
        </pc:spChg>
        <pc:spChg chg="del">
          <ac:chgData name="romain bosa" userId="057da850-c628-4e19-b013-bd4f2caab38a" providerId="ADAL" clId="{235A345D-9014-409B-B764-A96C6E0053EC}" dt="2019-02-18T23:59:48.904" v="2998" actId="478"/>
          <ac:spMkLst>
            <pc:docMk/>
            <pc:sldMk cId="3246894263" sldId="264"/>
            <ac:spMk id="3" creationId="{EE3CDCFB-A52C-497F-9F35-F79704628B02}"/>
          </ac:spMkLst>
        </pc:spChg>
        <pc:picChg chg="add mod">
          <ac:chgData name="romain bosa" userId="057da850-c628-4e19-b013-bd4f2caab38a" providerId="ADAL" clId="{235A345D-9014-409B-B764-A96C6E0053EC}" dt="2019-02-18T23:59:57.260" v="2999"/>
          <ac:picMkLst>
            <pc:docMk/>
            <pc:sldMk cId="3246894263" sldId="264"/>
            <ac:picMk id="2050" creationId="{A25E9A09-E38E-4BA8-967F-EC22CA43EC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5F12-2708-49C5-A9A5-CCEF3D93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610A-84AD-41DF-960F-1EA99B26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696E-9326-482F-827A-BE5B846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0955-FC08-4A5B-B522-4C3E527B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0AEF-6B6B-4F76-9061-88C84A66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9219-A4A8-4706-8AF1-004C859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B044-428B-41EF-8E7B-392F3547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681A-BD4E-48B9-87BE-1C6E068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20F5-69A8-4A49-B162-7F53A34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18AA-4043-45CE-B85B-AA652C98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9718C-01F1-4D94-BC6A-FB4085DD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6DB80-32FE-42CF-A1B9-30C07439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589B-36D0-4C56-B745-975E8BAD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0381-8292-4C1E-8E1D-46A5F531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9312-896F-414D-BA6B-A6DD818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987D-376D-4C15-972A-DF357028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FFA2-BBFD-495C-830D-53756AC6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5969-F72C-4B74-9EA3-AAC6DE19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40B5-BB33-4D77-9AF8-C64C3677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FDC1-EF72-4AD0-B04F-894F2339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235-4E42-4271-A915-2944A78C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6269-1187-4530-A270-09FE1B23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67EA-C518-4971-8DA5-E6FE0B59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D2DA-5345-407E-AE08-8B7538DF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C02E-EFD4-4EF3-9161-67B054AF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8166-72C3-43E9-9F53-0E7626F2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D85F-C90E-484E-BC44-EEBE2DAA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8E9C-0B9D-4E45-BC79-045881EC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FA90-8426-4315-951E-20428CEB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B661-98A6-4FC8-865D-6F7CC318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C514-1574-4BF4-ABE4-D410B4E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1BA3-0261-4398-BD15-B9384C5E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7EECA-6639-4C1C-A687-BF08BD10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E2B9-2137-48C7-BDAE-C9735F92C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685AF-56E6-435A-A2F1-B1C4CCAB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A86C4-0F89-46E7-94D5-5EAF82410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E4AC9-0135-4B31-9F98-23F7A1F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9C4D4-822D-4B10-93BC-46E288B4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93D1-08A9-454F-AB56-93017C61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082E-3609-4B97-B742-134173DD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D646F-2C0C-4C3D-8C6E-B09C8E02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284B6-4B5C-4496-AE04-6D26AA55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7D34D-B25D-4D37-91F1-A1F8079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5AB96-5DCD-4140-A85F-6A8C8552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3C989-D520-40DC-A801-A0E6FE43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3FE8-303D-4419-94B2-1963C009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1B9B-45AF-4F56-B22B-DC065D0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056A-05B0-4778-8CA1-7133B4CD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2507-24DC-4E0E-8A79-2BD2F71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5732C-3095-4B9A-B869-F1D995F8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84E6-14BB-4DC7-B7FD-C057A7F7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5047-92D0-4BDD-AD25-A16755A4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6585-D35B-47C4-87BE-16E6D25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05AA2-213D-4C2B-9832-4B9A43BF5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D3F9-2110-447C-9386-68223A51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FA51-A3CE-41B3-81FD-862BE46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0BE-9BF7-4003-B3FC-B99D9253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94C4-23B2-4587-A8BA-C8BAC160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9D967-F500-4057-AF33-995C13BF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1DBAB-70C9-4559-8753-32168E80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79FE-BEEA-406A-83FD-0A109065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0A32-4B78-49A4-BD0B-CD89CAAE65F8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6225-0623-45C0-9FC4-5E0C71164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671C-812F-43DB-8381-1A53797C3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655-5806-49B6-A852-ECA5D483D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106bombyx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3B8A3-9E2E-434D-B3CD-E42DC458A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B-MAT-200</a:t>
            </a:r>
          </a:p>
        </p:txBody>
      </p:sp>
    </p:spTree>
    <p:extLst>
      <p:ext uri="{BB962C8B-B14F-4D97-AF65-F5344CB8AC3E}">
        <p14:creationId xmlns:p14="http://schemas.microsoft.com/office/powerpoint/2010/main" val="149259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41F-E52B-4CC7-A9C5-E60C4A12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F9AC5-A547-4005-81D8-BB389901E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Sequence of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Or more generally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also be defined as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Factorial: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1,2,6,24,120,…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Prime numbers: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2,3,5,7,11,13,17,19,23…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F9AC5-A547-4005-81D8-BB389901E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2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1A4E-E995-423C-8F50-B2ECEF06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by 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B9D5C-9B4F-478F-8B21-CE8EF0B97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element is defined by the previous elements in the sequence:</a:t>
                </a:r>
              </a:p>
              <a:p>
                <a:pPr lvl="1"/>
                <a:r>
                  <a:rPr lang="en-US" dirty="0"/>
                  <a:t>Initial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Fibonacci: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which yields: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0,1,1,2,3,5,8,…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Bombyx evolution: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B9D5C-9B4F-478F-8B21-CE8EF0B97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B510-A101-4073-9FC2-CDB8FCDA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A0A64-9515-457D-A92E-4F30E20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sequence can be bounded if: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(upper bound)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(upper bound)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sequence can have a limit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sequence has a finite limit, the sequence is </a:t>
                </a:r>
                <a:r>
                  <a:rPr lang="en-US" i="1" dirty="0"/>
                  <a:t>convergent</a:t>
                </a:r>
              </a:p>
              <a:p>
                <a:r>
                  <a:rPr lang="en-US" dirty="0"/>
                  <a:t>If it does not converge (infinite limit or no limit), it is </a:t>
                </a:r>
                <a:r>
                  <a:rPr lang="en-US" i="1" dirty="0"/>
                  <a:t>divergent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A0A64-9515-457D-A92E-4F30E20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upload.wikimedia.org/wikipedia/commons/thumb/6/62/Cauchy_sequence_illustration.svg/1920px-Cauchy_sequence_illustration.svg.png">
            <a:extLst>
              <a:ext uri="{FF2B5EF4-FFF2-40B4-BE49-F238E27FC236}">
                <a16:creationId xmlns:a16="http://schemas.microsoft.com/office/drawing/2014/main" id="{1F7C5918-7AED-4315-93F2-1CE9129E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88854"/>
            <a:ext cx="3505200" cy="19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2D36-E360-4EDB-9A2B-8D95B579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Subsequences and adherent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A48522-ECA6-42AB-89D0-63F4FA3CF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subsequence is formed from another sequence by removing some elements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(2,4,6,8,…)</m:t>
                    </m:r>
                  </m:oMath>
                </a14:m>
                <a:r>
                  <a:rPr lang="en-US" dirty="0"/>
                  <a:t> is a subsequence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(1,2,3,4,…)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sequence has an adherent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if it has a subsequence that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(1,2,1,2,1,2,…)</m:t>
                    </m:r>
                  </m:oMath>
                </a14:m>
                <a:r>
                  <a:rPr lang="en-US" dirty="0"/>
                  <a:t> has two adherent 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A48522-ECA6-42AB-89D0-63F4FA3CF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35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23A-045A-4750-97A2-0F7D1987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106bombyx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8A91B-4390-4321-8D7B-009C9EE14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plot the evolution of butterflies by computing the logistic map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Inputs:</a:t>
                </a:r>
              </a:p>
              <a:p>
                <a:pPr lvl="1"/>
                <a:r>
                  <a:rPr lang="en-US" dirty="0"/>
                  <a:t>n: number of butterflies in the first generation</a:t>
                </a:r>
              </a:p>
              <a:p>
                <a:pPr lvl="1"/>
                <a:r>
                  <a:rPr lang="en-US" dirty="0"/>
                  <a:t>k: growth rate between 1 and 4</a:t>
                </a:r>
              </a:p>
              <a:p>
                <a:pPr lvl="1"/>
                <a:r>
                  <a:rPr lang="en-US" dirty="0"/>
                  <a:t>i0, i1: initial and final generations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Inputs must be (n, k) OR (n, i0, i1)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8A91B-4390-4321-8D7B-009C9EE14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81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905-B35B-469B-B8D2-7FA59B6D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106bombyx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37D223-41CA-406C-A55D-54DCEAE72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Output if n and k are given as parameters:</a:t>
                </a:r>
              </a:p>
              <a:p>
                <a:pPr lvl="1"/>
                <a:r>
                  <a:rPr lang="en-US" dirty="0"/>
                  <a:t>Logistic map</a:t>
                </a:r>
              </a:p>
              <a:p>
                <a:pPr lvl="1"/>
                <a:r>
                  <a:rPr lang="en-US" dirty="0"/>
                  <a:t>Display the first 100 points of the curve: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if n, i0 and i1 are given as parameters:</a:t>
                </a:r>
              </a:p>
              <a:p>
                <a:pPr lvl="1"/>
                <a:r>
                  <a:rPr lang="en-US" dirty="0"/>
                  <a:t>“Bifurcation diagram”</a:t>
                </a:r>
              </a:p>
              <a:p>
                <a:pPr lvl="1"/>
                <a:r>
                  <a:rPr lang="en-US" dirty="0"/>
                  <a:t>For every k between 1 and 4, with a step of 0.01, display every points of the sequence between i0 and i1 (included):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37D223-41CA-406C-A55D-54DCEAE72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38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ADDE-FA8E-44C0-BDCD-E76F21F9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01C9-A938-4CF2-BBE1-10112D68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curves with </a:t>
            </a:r>
            <a:r>
              <a:rPr lang="en-US" dirty="0" err="1"/>
              <a:t>gnuplot</a:t>
            </a:r>
            <a:endParaRPr lang="en-US" dirty="0"/>
          </a:p>
          <a:p>
            <a:r>
              <a:rPr lang="en-US" dirty="0"/>
              <a:t>Learn about fractals and plot:</a:t>
            </a:r>
          </a:p>
          <a:p>
            <a:pPr lvl="1"/>
            <a:r>
              <a:rPr lang="en-US" dirty="0"/>
              <a:t>Julia set</a:t>
            </a:r>
          </a:p>
          <a:p>
            <a:pPr lvl="1"/>
            <a:r>
              <a:rPr lang="en-US" dirty="0"/>
              <a:t>Mandelbrot set</a:t>
            </a:r>
          </a:p>
        </p:txBody>
      </p:sp>
    </p:spTree>
    <p:extLst>
      <p:ext uri="{BB962C8B-B14F-4D97-AF65-F5344CB8AC3E}">
        <p14:creationId xmlns:p14="http://schemas.microsoft.com/office/powerpoint/2010/main" val="23073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c/c8/Logistic_Map_Bifurcation_Diagram%2C_Matplotlib.svg/1280px-Logistic_Map_Bifurcation_Diagram%2C_Matplotlib.svg.png">
            <a:extLst>
              <a:ext uri="{FF2B5EF4-FFF2-40B4-BE49-F238E27FC236}">
                <a16:creationId xmlns:a16="http://schemas.microsoft.com/office/drawing/2014/main" id="{A25E9A09-E38E-4BA8-967F-EC22CA43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9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106bombyx</vt:lpstr>
      <vt:lpstr>Sequences</vt:lpstr>
      <vt:lpstr>Definition by recursion</vt:lpstr>
      <vt:lpstr>Sequence properties</vt:lpstr>
      <vt:lpstr>Subsequences and adherent values</vt:lpstr>
      <vt:lpstr>106bombyx</vt:lpstr>
      <vt:lpstr>106bombyx</vt:lpstr>
      <vt:lpstr>Suggested bonus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106bombyx</dc:title>
  <dc:creator>romain bosa</dc:creator>
  <cp:lastModifiedBy>romain bosa</cp:lastModifiedBy>
  <cp:revision>1</cp:revision>
  <dcterms:created xsi:type="dcterms:W3CDTF">2019-02-18T22:15:34Z</dcterms:created>
  <dcterms:modified xsi:type="dcterms:W3CDTF">2019-02-19T00:00:47Z</dcterms:modified>
</cp:coreProperties>
</file>