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74" r:id="rId6"/>
    <p:sldId id="270" r:id="rId7"/>
    <p:sldId id="275" r:id="rId8"/>
    <p:sldId id="276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B8B7-2DC7-4A37-9DA2-319155DFBEC5}" v="876" dt="2019-03-18T00:21:25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235A345D-9014-409B-B764-A96C6E0053EC}"/>
    <pc:docChg chg="undo redo custSel addSld modSld">
      <pc:chgData name="romain bosa" userId="057da850-c628-4e19-b013-bd4f2caab38a" providerId="ADAL" clId="{235A345D-9014-409B-B764-A96C6E0053EC}" dt="2019-02-19T00:00:41.350" v="3003" actId="1076"/>
      <pc:docMkLst>
        <pc:docMk/>
      </pc:docMkLst>
      <pc:sldChg chg="modSp add">
        <pc:chgData name="romain bosa" userId="057da850-c628-4e19-b013-bd4f2caab38a" providerId="ADAL" clId="{235A345D-9014-409B-B764-A96C6E0053EC}" dt="2019-02-18T22:27:30.418" v="20" actId="20577"/>
        <pc:sldMkLst>
          <pc:docMk/>
          <pc:sldMk cId="1492599931" sldId="256"/>
        </pc:sldMkLst>
        <pc:spChg chg="mod">
          <ac:chgData name="romain bosa" userId="057da850-c628-4e19-b013-bd4f2caab38a" providerId="ADAL" clId="{235A345D-9014-409B-B764-A96C6E0053EC}" dt="2019-02-18T22:27:25.576" v="11" actId="20577"/>
          <ac:spMkLst>
            <pc:docMk/>
            <pc:sldMk cId="1492599931" sldId="256"/>
            <ac:spMk id="2" creationId="{6DDB8655-5806-49B6-A852-ECA5D483D47C}"/>
          </ac:spMkLst>
        </pc:spChg>
        <pc:spChg chg="mod">
          <ac:chgData name="romain bosa" userId="057da850-c628-4e19-b013-bd4f2caab38a" providerId="ADAL" clId="{235A345D-9014-409B-B764-A96C6E0053EC}" dt="2019-02-18T22:27:30.418" v="20" actId="20577"/>
          <ac:spMkLst>
            <pc:docMk/>
            <pc:sldMk cId="1492599931" sldId="256"/>
            <ac:spMk id="3" creationId="{54E3B8A3-9E2E-434D-B3CD-E42DC458AF4B}"/>
          </ac:spMkLst>
        </pc:spChg>
      </pc:sldChg>
      <pc:sldChg chg="modSp add">
        <pc:chgData name="romain bosa" userId="057da850-c628-4e19-b013-bd4f2caab38a" providerId="ADAL" clId="{235A345D-9014-409B-B764-A96C6E0053EC}" dt="2019-02-18T22:46:44.664" v="331" actId="20577"/>
        <pc:sldMkLst>
          <pc:docMk/>
          <pc:sldMk cId="65929594" sldId="257"/>
        </pc:sldMkLst>
        <pc:spChg chg="mod">
          <ac:chgData name="romain bosa" userId="057da850-c628-4e19-b013-bd4f2caab38a" providerId="ADAL" clId="{235A345D-9014-409B-B764-A96C6E0053EC}" dt="2019-02-18T22:27:36.251" v="30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235A345D-9014-409B-B764-A96C6E0053EC}" dt="2019-02-18T22:46:44.664" v="331" actId="20577"/>
          <ac:spMkLst>
            <pc:docMk/>
            <pc:sldMk cId="65929594" sldId="257"/>
            <ac:spMk id="3" creationId="{903F9AC5-A547-4005-81D8-BB389901EFFD}"/>
          </ac:spMkLst>
        </pc:spChg>
      </pc:sldChg>
      <pc:sldChg chg="modSp add">
        <pc:chgData name="romain bosa" userId="057da850-c628-4e19-b013-bd4f2caab38a" providerId="ADAL" clId="{235A345D-9014-409B-B764-A96C6E0053EC}" dt="2019-02-18T23:52:20.539" v="2573" actId="207"/>
        <pc:sldMkLst>
          <pc:docMk/>
          <pc:sldMk cId="3679818697" sldId="261"/>
        </pc:sldMkLst>
        <pc:spChg chg="mod">
          <ac:chgData name="romain bosa" userId="057da850-c628-4e19-b013-bd4f2caab38a" providerId="ADAL" clId="{235A345D-9014-409B-B764-A96C6E0053EC}" dt="2019-02-18T23:38:45.244" v="1863" actId="20577"/>
          <ac:spMkLst>
            <pc:docMk/>
            <pc:sldMk cId="3679818697" sldId="261"/>
            <ac:spMk id="2" creationId="{8F82D23A-045A-4750-97A2-0F7D1987591B}"/>
          </ac:spMkLst>
        </pc:spChg>
        <pc:spChg chg="mod">
          <ac:chgData name="romain bosa" userId="057da850-c628-4e19-b013-bd4f2caab38a" providerId="ADAL" clId="{235A345D-9014-409B-B764-A96C6E0053EC}" dt="2019-02-18T23:52:20.539" v="2573" actId="207"/>
          <ac:spMkLst>
            <pc:docMk/>
            <pc:sldMk cId="3679818697" sldId="261"/>
            <ac:spMk id="3" creationId="{D958A91B-4390-4321-8D7B-009C9EE14B99}"/>
          </ac:spMkLst>
        </pc:spChg>
      </pc:sldChg>
    </pc:docChg>
  </pc:docChgLst>
  <pc:docChgLst>
    <pc:chgData name="romain bosa" userId="057da850-c628-4e19-b013-bd4f2caab38a" providerId="ADAL" clId="{7F59459F-04C6-4ACC-9D55-1809DF073BA8}"/>
    <pc:docChg chg="undo custSel addSld delSld modSld">
      <pc:chgData name="romain bosa" userId="057da850-c628-4e19-b013-bd4f2caab38a" providerId="ADAL" clId="{7F59459F-04C6-4ACC-9D55-1809DF073BA8}" dt="2019-03-04T10:37:07.594" v="3481" actId="20577"/>
      <pc:docMkLst>
        <pc:docMk/>
      </pc:docMkLst>
      <pc:sldChg chg="modSp">
        <pc:chgData name="romain bosa" userId="057da850-c628-4e19-b013-bd4f2caab38a" providerId="ADAL" clId="{7F59459F-04C6-4ACC-9D55-1809DF073BA8}" dt="2019-03-03T21:46:15.250" v="8" actId="20577"/>
        <pc:sldMkLst>
          <pc:docMk/>
          <pc:sldMk cId="1492599931" sldId="256"/>
        </pc:sldMkLst>
        <pc:spChg chg="mod">
          <ac:chgData name="romain bosa" userId="057da850-c628-4e19-b013-bd4f2caab38a" providerId="ADAL" clId="{7F59459F-04C6-4ACC-9D55-1809DF073BA8}" dt="2019-03-03T21:46:15.250" v="8" actId="20577"/>
          <ac:spMkLst>
            <pc:docMk/>
            <pc:sldMk cId="1492599931" sldId="256"/>
            <ac:spMk id="2" creationId="{6DDB8655-5806-49B6-A852-ECA5D483D47C}"/>
          </ac:spMkLst>
        </pc:spChg>
      </pc:sldChg>
      <pc:sldChg chg="modSp">
        <pc:chgData name="romain bosa" userId="057da850-c628-4e19-b013-bd4f2caab38a" providerId="ADAL" clId="{7F59459F-04C6-4ACC-9D55-1809DF073BA8}" dt="2019-03-04T10:37:07.594" v="3481" actId="20577"/>
        <pc:sldMkLst>
          <pc:docMk/>
          <pc:sldMk cId="65929594" sldId="257"/>
        </pc:sldMkLst>
        <pc:spChg chg="mod">
          <ac:chgData name="romain bosa" userId="057da850-c628-4e19-b013-bd4f2caab38a" providerId="ADAL" clId="{7F59459F-04C6-4ACC-9D55-1809DF073BA8}" dt="2019-03-03T21:46:21.150" v="17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7F59459F-04C6-4ACC-9D55-1809DF073BA8}" dt="2019-03-04T10:37:07.594" v="3481" actId="20577"/>
          <ac:spMkLst>
            <pc:docMk/>
            <pc:sldMk cId="65929594" sldId="257"/>
            <ac:spMk id="3" creationId="{903F9AC5-A547-4005-81D8-BB389901EFFD}"/>
          </ac:spMkLst>
        </pc:spChg>
      </pc:sldChg>
      <pc:sldChg chg="modSp">
        <pc:chgData name="romain bosa" userId="057da850-c628-4e19-b013-bd4f2caab38a" providerId="ADAL" clId="{7F59459F-04C6-4ACC-9D55-1809DF073BA8}" dt="2019-03-03T22:59:45.995" v="3478" actId="20577"/>
        <pc:sldMkLst>
          <pc:docMk/>
          <pc:sldMk cId="3679818697" sldId="261"/>
        </pc:sldMkLst>
        <pc:spChg chg="mod">
          <ac:chgData name="romain bosa" userId="057da850-c628-4e19-b013-bd4f2caab38a" providerId="ADAL" clId="{7F59459F-04C6-4ACC-9D55-1809DF073BA8}" dt="2019-03-03T22:40:13.811" v="2191" actId="20577"/>
          <ac:spMkLst>
            <pc:docMk/>
            <pc:sldMk cId="3679818697" sldId="261"/>
            <ac:spMk id="2" creationId="{8F82D23A-045A-4750-97A2-0F7D1987591B}"/>
          </ac:spMkLst>
        </pc:spChg>
        <pc:spChg chg="mod">
          <ac:chgData name="romain bosa" userId="057da850-c628-4e19-b013-bd4f2caab38a" providerId="ADAL" clId="{7F59459F-04C6-4ACC-9D55-1809DF073BA8}" dt="2019-03-03T22:59:45.995" v="3478" actId="20577"/>
          <ac:spMkLst>
            <pc:docMk/>
            <pc:sldMk cId="3679818697" sldId="261"/>
            <ac:spMk id="3" creationId="{D958A91B-4390-4321-8D7B-009C9EE14B99}"/>
          </ac:spMkLst>
        </pc:spChg>
      </pc:sldChg>
      <pc:sldChg chg="modSp add">
        <pc:chgData name="romain bosa" userId="057da850-c628-4e19-b013-bd4f2caab38a" providerId="ADAL" clId="{7F59459F-04C6-4ACC-9D55-1809DF073BA8}" dt="2019-03-03T22:57:52.518" v="3399" actId="20577"/>
        <pc:sldMkLst>
          <pc:docMk/>
          <pc:sldMk cId="2862622841" sldId="269"/>
        </pc:sldMkLst>
        <pc:spChg chg="mod">
          <ac:chgData name="romain bosa" userId="057da850-c628-4e19-b013-bd4f2caab38a" providerId="ADAL" clId="{7F59459F-04C6-4ACC-9D55-1809DF073BA8}" dt="2019-03-03T22:57:29.337" v="3374" actId="20577"/>
          <ac:spMkLst>
            <pc:docMk/>
            <pc:sldMk cId="2862622841" sldId="269"/>
            <ac:spMk id="2" creationId="{BF0DC04F-8EFA-4E60-B7B7-A995401094E7}"/>
          </ac:spMkLst>
        </pc:spChg>
        <pc:spChg chg="mod">
          <ac:chgData name="romain bosa" userId="057da850-c628-4e19-b013-bd4f2caab38a" providerId="ADAL" clId="{7F59459F-04C6-4ACC-9D55-1809DF073BA8}" dt="2019-03-03T22:57:52.518" v="3399" actId="20577"/>
          <ac:spMkLst>
            <pc:docMk/>
            <pc:sldMk cId="2862622841" sldId="269"/>
            <ac:spMk id="3" creationId="{73146FB1-49F4-411C-A3C0-F4D917F4368C}"/>
          </ac:spMkLst>
        </pc:spChg>
      </pc:sldChg>
    </pc:docChg>
  </pc:docChgLst>
  <pc:docChgLst>
    <pc:chgData name="Romain Bosa" userId="057da850-c628-4e19-b013-bd4f2caab38a" providerId="ADAL" clId="{6ED5B8B7-2DC7-4A37-9DA2-319155DFBEC5}"/>
    <pc:docChg chg="undo custSel addSld delSld modSld sldOrd">
      <pc:chgData name="Romain Bosa" userId="057da850-c628-4e19-b013-bd4f2caab38a" providerId="ADAL" clId="{6ED5B8B7-2DC7-4A37-9DA2-319155DFBEC5}" dt="2019-03-18T00:21:25.038" v="2048" actId="20577"/>
      <pc:docMkLst>
        <pc:docMk/>
      </pc:docMkLst>
      <pc:sldChg chg="modSp">
        <pc:chgData name="Romain Bosa" userId="057da850-c628-4e19-b013-bd4f2caab38a" providerId="ADAL" clId="{6ED5B8B7-2DC7-4A37-9DA2-319155DFBEC5}" dt="2019-03-17T22:40:56.373" v="5" actId="20577"/>
        <pc:sldMkLst>
          <pc:docMk/>
          <pc:sldMk cId="1492599931" sldId="256"/>
        </pc:sldMkLst>
        <pc:spChg chg="mod">
          <ac:chgData name="Romain Bosa" userId="057da850-c628-4e19-b013-bd4f2caab38a" providerId="ADAL" clId="{6ED5B8B7-2DC7-4A37-9DA2-319155DFBEC5}" dt="2019-03-17T22:40:56.373" v="5" actId="20577"/>
          <ac:spMkLst>
            <pc:docMk/>
            <pc:sldMk cId="1492599931" sldId="256"/>
            <ac:spMk id="2" creationId="{6DDB8655-5806-49B6-A852-ECA5D483D47C}"/>
          </ac:spMkLst>
        </pc:spChg>
      </pc:sldChg>
      <pc:sldChg chg="modSp">
        <pc:chgData name="Romain Bosa" userId="057da850-c628-4e19-b013-bd4f2caab38a" providerId="ADAL" clId="{6ED5B8B7-2DC7-4A37-9DA2-319155DFBEC5}" dt="2019-03-18T00:21:25.038" v="2048" actId="20577"/>
        <pc:sldMkLst>
          <pc:docMk/>
          <pc:sldMk cId="65929594" sldId="257"/>
        </pc:sldMkLst>
        <pc:spChg chg="mod">
          <ac:chgData name="Romain Bosa" userId="057da850-c628-4e19-b013-bd4f2caab38a" providerId="ADAL" clId="{6ED5B8B7-2DC7-4A37-9DA2-319155DFBEC5}" dt="2019-03-17T22:58:35.021" v="39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6ED5B8B7-2DC7-4A37-9DA2-319155DFBEC5}" dt="2019-03-18T00:21:25.038" v="2048" actId="20577"/>
          <ac:spMkLst>
            <pc:docMk/>
            <pc:sldMk cId="65929594" sldId="257"/>
            <ac:spMk id="3" creationId="{903F9AC5-A547-4005-81D8-BB389901EFFD}"/>
          </ac:spMkLst>
        </pc:spChg>
      </pc:sldChg>
      <pc:sldChg chg="modSp">
        <pc:chgData name="Romain Bosa" userId="057da850-c628-4e19-b013-bd4f2caab38a" providerId="ADAL" clId="{6ED5B8B7-2DC7-4A37-9DA2-319155DFBEC5}" dt="2019-03-18T00:15:00.424" v="2016" actId="20577"/>
        <pc:sldMkLst>
          <pc:docMk/>
          <pc:sldMk cId="3679818697" sldId="261"/>
        </pc:sldMkLst>
        <pc:spChg chg="mod">
          <ac:chgData name="Romain Bosa" userId="057da850-c628-4e19-b013-bd4f2caab38a" providerId="ADAL" clId="{6ED5B8B7-2DC7-4A37-9DA2-319155DFBEC5}" dt="2019-03-17T23:57:52.694" v="1326" actId="20577"/>
          <ac:spMkLst>
            <pc:docMk/>
            <pc:sldMk cId="3679818697" sldId="261"/>
            <ac:spMk id="2" creationId="{8F82D23A-045A-4750-97A2-0F7D1987591B}"/>
          </ac:spMkLst>
        </pc:spChg>
        <pc:spChg chg="mod">
          <ac:chgData name="Romain Bosa" userId="057da850-c628-4e19-b013-bd4f2caab38a" providerId="ADAL" clId="{6ED5B8B7-2DC7-4A37-9DA2-319155DFBEC5}" dt="2019-03-18T00:15:00.424" v="2016" actId="20577"/>
          <ac:spMkLst>
            <pc:docMk/>
            <pc:sldMk cId="3679818697" sldId="261"/>
            <ac:spMk id="3" creationId="{D958A91B-4390-4321-8D7B-009C9EE14B99}"/>
          </ac:spMkLst>
        </pc:spChg>
      </pc:sldChg>
      <pc:sldChg chg="modSp del">
        <pc:chgData name="Romain Bosa" userId="057da850-c628-4e19-b013-bd4f2caab38a" providerId="ADAL" clId="{6ED5B8B7-2DC7-4A37-9DA2-319155DFBEC5}" dt="2019-03-18T00:15:10.302" v="2017" actId="2696"/>
        <pc:sldMkLst>
          <pc:docMk/>
          <pc:sldMk cId="2307323339" sldId="263"/>
        </pc:sldMkLst>
        <pc:spChg chg="mod">
          <ac:chgData name="Romain Bosa" userId="057da850-c628-4e19-b013-bd4f2caab38a" providerId="ADAL" clId="{6ED5B8B7-2DC7-4A37-9DA2-319155DFBEC5}" dt="2019-03-18T00:08:47.608" v="1893" actId="20577"/>
          <ac:spMkLst>
            <pc:docMk/>
            <pc:sldMk cId="2307323339" sldId="263"/>
            <ac:spMk id="3" creationId="{9DCF01C9-A938-4CF2-BBE1-10112D6872D8}"/>
          </ac:spMkLst>
        </pc:spChg>
      </pc:sldChg>
      <pc:sldChg chg="del">
        <pc:chgData name="Romain Bosa" userId="057da850-c628-4e19-b013-bd4f2caab38a" providerId="ADAL" clId="{6ED5B8B7-2DC7-4A37-9DA2-319155DFBEC5}" dt="2019-03-17T23:57:40.227" v="1315" actId="2696"/>
        <pc:sldMkLst>
          <pc:docMk/>
          <pc:sldMk cId="2176617380" sldId="265"/>
        </pc:sldMkLst>
      </pc:sldChg>
      <pc:sldChg chg="del">
        <pc:chgData name="Romain Bosa" userId="057da850-c628-4e19-b013-bd4f2caab38a" providerId="ADAL" clId="{6ED5B8B7-2DC7-4A37-9DA2-319155DFBEC5}" dt="2019-03-17T23:57:41.088" v="1316" actId="2696"/>
        <pc:sldMkLst>
          <pc:docMk/>
          <pc:sldMk cId="778790714" sldId="266"/>
        </pc:sldMkLst>
      </pc:sldChg>
      <pc:sldChg chg="del">
        <pc:chgData name="Romain Bosa" userId="057da850-c628-4e19-b013-bd4f2caab38a" providerId="ADAL" clId="{6ED5B8B7-2DC7-4A37-9DA2-319155DFBEC5}" dt="2019-03-17T23:57:42.563" v="1317" actId="2696"/>
        <pc:sldMkLst>
          <pc:docMk/>
          <pc:sldMk cId="2330198756" sldId="267"/>
        </pc:sldMkLst>
      </pc:sldChg>
      <pc:sldChg chg="del">
        <pc:chgData name="Romain Bosa" userId="057da850-c628-4e19-b013-bd4f2caab38a" providerId="ADAL" clId="{6ED5B8B7-2DC7-4A37-9DA2-319155DFBEC5}" dt="2019-03-17T23:57:43.851" v="1318" actId="2696"/>
        <pc:sldMkLst>
          <pc:docMk/>
          <pc:sldMk cId="2564274684" sldId="268"/>
        </pc:sldMkLst>
      </pc:sldChg>
      <pc:sldChg chg="modSp">
        <pc:chgData name="Romain Bosa" userId="057da850-c628-4e19-b013-bd4f2caab38a" providerId="ADAL" clId="{6ED5B8B7-2DC7-4A37-9DA2-319155DFBEC5}" dt="2019-03-18T00:07:49.159" v="1844" actId="27636"/>
        <pc:sldMkLst>
          <pc:docMk/>
          <pc:sldMk cId="2862622841" sldId="269"/>
        </pc:sldMkLst>
        <pc:spChg chg="mod">
          <ac:chgData name="Romain Bosa" userId="057da850-c628-4e19-b013-bd4f2caab38a" providerId="ADAL" clId="{6ED5B8B7-2DC7-4A37-9DA2-319155DFBEC5}" dt="2019-03-18T00:06:49.985" v="1677" actId="20577"/>
          <ac:spMkLst>
            <pc:docMk/>
            <pc:sldMk cId="2862622841" sldId="269"/>
            <ac:spMk id="2" creationId="{BF0DC04F-8EFA-4E60-B7B7-A995401094E7}"/>
          </ac:spMkLst>
        </pc:spChg>
        <pc:spChg chg="mod">
          <ac:chgData name="Romain Bosa" userId="057da850-c628-4e19-b013-bd4f2caab38a" providerId="ADAL" clId="{6ED5B8B7-2DC7-4A37-9DA2-319155DFBEC5}" dt="2019-03-18T00:07:49.159" v="1844" actId="27636"/>
          <ac:spMkLst>
            <pc:docMk/>
            <pc:sldMk cId="2862622841" sldId="269"/>
            <ac:spMk id="3" creationId="{73146FB1-49F4-411C-A3C0-F4D917F4368C}"/>
          </ac:spMkLst>
        </pc:spChg>
      </pc:sldChg>
      <pc:sldChg chg="modSp add ord">
        <pc:chgData name="Romain Bosa" userId="057da850-c628-4e19-b013-bd4f2caab38a" providerId="ADAL" clId="{6ED5B8B7-2DC7-4A37-9DA2-319155DFBEC5}" dt="2019-03-18T00:18:49.337" v="2018"/>
        <pc:sldMkLst>
          <pc:docMk/>
          <pc:sldMk cId="1635873805" sldId="270"/>
        </pc:sldMkLst>
        <pc:spChg chg="mod">
          <ac:chgData name="Romain Bosa" userId="057da850-c628-4e19-b013-bd4f2caab38a" providerId="ADAL" clId="{6ED5B8B7-2DC7-4A37-9DA2-319155DFBEC5}" dt="2019-03-17T22:59:25.053" v="68" actId="20577"/>
          <ac:spMkLst>
            <pc:docMk/>
            <pc:sldMk cId="1635873805" sldId="270"/>
            <ac:spMk id="2" creationId="{03D327E0-3E42-45C9-B7C3-32B02A10A947}"/>
          </ac:spMkLst>
        </pc:spChg>
        <pc:spChg chg="mod">
          <ac:chgData name="Romain Bosa" userId="057da850-c628-4e19-b013-bd4f2caab38a" providerId="ADAL" clId="{6ED5B8B7-2DC7-4A37-9DA2-319155DFBEC5}" dt="2019-03-17T23:07:46.639" v="285" actId="20577"/>
          <ac:spMkLst>
            <pc:docMk/>
            <pc:sldMk cId="1635873805" sldId="270"/>
            <ac:spMk id="3" creationId="{3F532058-2B37-42FB-97B9-87F7C1E1A48D}"/>
          </ac:spMkLst>
        </pc:spChg>
      </pc:sldChg>
      <pc:sldChg chg="addSp modSp add">
        <pc:chgData name="Romain Bosa" userId="057da850-c628-4e19-b013-bd4f2caab38a" providerId="ADAL" clId="{6ED5B8B7-2DC7-4A37-9DA2-319155DFBEC5}" dt="2019-03-18T00:05:28.785" v="1646" actId="6549"/>
        <pc:sldMkLst>
          <pc:docMk/>
          <pc:sldMk cId="758009277" sldId="271"/>
        </pc:sldMkLst>
        <pc:spChg chg="mod">
          <ac:chgData name="Romain Bosa" userId="057da850-c628-4e19-b013-bd4f2caab38a" providerId="ADAL" clId="{6ED5B8B7-2DC7-4A37-9DA2-319155DFBEC5}" dt="2019-03-17T23:19:50.187" v="636"/>
          <ac:spMkLst>
            <pc:docMk/>
            <pc:sldMk cId="758009277" sldId="271"/>
            <ac:spMk id="2" creationId="{3E317514-C2AE-4DFF-9449-6507211281D2}"/>
          </ac:spMkLst>
        </pc:spChg>
        <pc:spChg chg="mod">
          <ac:chgData name="Romain Bosa" userId="057da850-c628-4e19-b013-bd4f2caab38a" providerId="ADAL" clId="{6ED5B8B7-2DC7-4A37-9DA2-319155DFBEC5}" dt="2019-03-18T00:05:28.785" v="1646" actId="6549"/>
          <ac:spMkLst>
            <pc:docMk/>
            <pc:sldMk cId="758009277" sldId="271"/>
            <ac:spMk id="3" creationId="{8C50D7A3-D051-470A-91C9-E90D4DFF1ABC}"/>
          </ac:spMkLst>
        </pc:spChg>
        <pc:picChg chg="add mod">
          <ac:chgData name="Romain Bosa" userId="057da850-c628-4e19-b013-bd4f2caab38a" providerId="ADAL" clId="{6ED5B8B7-2DC7-4A37-9DA2-319155DFBEC5}" dt="2019-03-17T23:24:03.106" v="681" actId="1076"/>
          <ac:picMkLst>
            <pc:docMk/>
            <pc:sldMk cId="758009277" sldId="271"/>
            <ac:picMk id="4" creationId="{172875F4-AFB0-4766-811A-36B3283308F4}"/>
          </ac:picMkLst>
        </pc:picChg>
      </pc:sldChg>
      <pc:sldChg chg="addSp delSp modSp add del">
        <pc:chgData name="Romain Bosa" userId="057da850-c628-4e19-b013-bd4f2caab38a" providerId="ADAL" clId="{6ED5B8B7-2DC7-4A37-9DA2-319155DFBEC5}" dt="2019-03-17T23:44:35.579" v="865" actId="2696"/>
        <pc:sldMkLst>
          <pc:docMk/>
          <pc:sldMk cId="2803854951" sldId="272"/>
        </pc:sldMkLst>
        <pc:spChg chg="del mod">
          <ac:chgData name="Romain Bosa" userId="057da850-c628-4e19-b013-bd4f2caab38a" providerId="ADAL" clId="{6ED5B8B7-2DC7-4A37-9DA2-319155DFBEC5}" dt="2019-03-17T23:19:57.807" v="639" actId="478"/>
          <ac:spMkLst>
            <pc:docMk/>
            <pc:sldMk cId="2803854951" sldId="272"/>
            <ac:spMk id="3" creationId="{92F80E5D-B1AC-4BBD-BD49-62C1850E8EB5}"/>
          </ac:spMkLst>
        </pc:spChg>
        <pc:picChg chg="add del mod">
          <ac:chgData name="Romain Bosa" userId="057da850-c628-4e19-b013-bd4f2caab38a" providerId="ADAL" clId="{6ED5B8B7-2DC7-4A37-9DA2-319155DFBEC5}" dt="2019-03-17T23:43:25.156" v="847" actId="478"/>
          <ac:picMkLst>
            <pc:docMk/>
            <pc:sldMk cId="2803854951" sldId="272"/>
            <ac:picMk id="1026" creationId="{73FC33E8-F815-4F62-99B4-A4D8E8575672}"/>
          </ac:picMkLst>
        </pc:picChg>
        <pc:picChg chg="add del mod">
          <ac:chgData name="Romain Bosa" userId="057da850-c628-4e19-b013-bd4f2caab38a" providerId="ADAL" clId="{6ED5B8B7-2DC7-4A37-9DA2-319155DFBEC5}" dt="2019-03-17T23:43:23.884" v="846" actId="478"/>
          <ac:picMkLst>
            <pc:docMk/>
            <pc:sldMk cId="2803854951" sldId="272"/>
            <ac:picMk id="1028" creationId="{B36017D7-2DC8-497F-BA11-6A0FFA290929}"/>
          </ac:picMkLst>
        </pc:picChg>
        <pc:picChg chg="add del mod">
          <ac:chgData name="Romain Bosa" userId="057da850-c628-4e19-b013-bd4f2caab38a" providerId="ADAL" clId="{6ED5B8B7-2DC7-4A37-9DA2-319155DFBEC5}" dt="2019-03-17T23:43:22.387" v="844" actId="478"/>
          <ac:picMkLst>
            <pc:docMk/>
            <pc:sldMk cId="2803854951" sldId="272"/>
            <ac:picMk id="1030" creationId="{F075E3AB-1153-436C-85D1-38DD98B04A36}"/>
          </ac:picMkLst>
        </pc:picChg>
        <pc:picChg chg="add mod">
          <ac:chgData name="Romain Bosa" userId="057da850-c628-4e19-b013-bd4f2caab38a" providerId="ADAL" clId="{6ED5B8B7-2DC7-4A37-9DA2-319155DFBEC5}" dt="2019-03-17T23:43:30.366" v="849" actId="14100"/>
          <ac:picMkLst>
            <pc:docMk/>
            <pc:sldMk cId="2803854951" sldId="272"/>
            <ac:picMk id="1032" creationId="{2FDE749D-25FB-454B-95F2-0C485B5F7B25}"/>
          </ac:picMkLst>
        </pc:picChg>
        <pc:picChg chg="add mod">
          <ac:chgData name="Romain Bosa" userId="057da850-c628-4e19-b013-bd4f2caab38a" providerId="ADAL" clId="{6ED5B8B7-2DC7-4A37-9DA2-319155DFBEC5}" dt="2019-03-17T23:43:46.694" v="855" actId="1076"/>
          <ac:picMkLst>
            <pc:docMk/>
            <pc:sldMk cId="2803854951" sldId="272"/>
            <ac:picMk id="1034" creationId="{903D5A86-120C-4816-B9E7-99BF04826046}"/>
          </ac:picMkLst>
        </pc:picChg>
      </pc:sldChg>
      <pc:sldChg chg="addSp modSp add">
        <pc:chgData name="Romain Bosa" userId="057da850-c628-4e19-b013-bd4f2caab38a" providerId="ADAL" clId="{6ED5B8B7-2DC7-4A37-9DA2-319155DFBEC5}" dt="2019-03-18T00:05:50.193" v="1650" actId="1076"/>
        <pc:sldMkLst>
          <pc:docMk/>
          <pc:sldMk cId="550426988" sldId="273"/>
        </pc:sldMkLst>
        <pc:spChg chg="mod">
          <ac:chgData name="Romain Bosa" userId="057da850-c628-4e19-b013-bd4f2caab38a" providerId="ADAL" clId="{6ED5B8B7-2DC7-4A37-9DA2-319155DFBEC5}" dt="2019-03-17T23:30:05.136" v="758" actId="20577"/>
          <ac:spMkLst>
            <pc:docMk/>
            <pc:sldMk cId="550426988" sldId="273"/>
            <ac:spMk id="2" creationId="{0EF7B1CB-2BD0-423D-B348-1F413326A159}"/>
          </ac:spMkLst>
        </pc:spChg>
        <pc:spChg chg="mod">
          <ac:chgData name="Romain Bosa" userId="057da850-c628-4e19-b013-bd4f2caab38a" providerId="ADAL" clId="{6ED5B8B7-2DC7-4A37-9DA2-319155DFBEC5}" dt="2019-03-18T00:05:47.039" v="1649" actId="6549"/>
          <ac:spMkLst>
            <pc:docMk/>
            <pc:sldMk cId="550426988" sldId="273"/>
            <ac:spMk id="3" creationId="{63705A57-D0D7-4117-BEE6-BD77E2ED1C83}"/>
          </ac:spMkLst>
        </pc:spChg>
        <pc:picChg chg="add mod">
          <ac:chgData name="Romain Bosa" userId="057da850-c628-4e19-b013-bd4f2caab38a" providerId="ADAL" clId="{6ED5B8B7-2DC7-4A37-9DA2-319155DFBEC5}" dt="2019-03-17T23:44:04.436" v="863" actId="1076"/>
          <ac:picMkLst>
            <pc:docMk/>
            <pc:sldMk cId="550426988" sldId="273"/>
            <ac:picMk id="4" creationId="{55B0BFDC-B0C3-4F7A-8F43-000BC7135FA8}"/>
          </ac:picMkLst>
        </pc:picChg>
        <pc:picChg chg="add mod">
          <ac:chgData name="Romain Bosa" userId="057da850-c628-4e19-b013-bd4f2caab38a" providerId="ADAL" clId="{6ED5B8B7-2DC7-4A37-9DA2-319155DFBEC5}" dt="2019-03-18T00:05:50.193" v="1650" actId="1076"/>
          <ac:picMkLst>
            <pc:docMk/>
            <pc:sldMk cId="550426988" sldId="273"/>
            <ac:picMk id="5" creationId="{348A0742-80EE-441E-BC09-5158B64363BE}"/>
          </ac:picMkLst>
        </pc:picChg>
      </pc:sldChg>
      <pc:sldChg chg="addSp modSp add">
        <pc:chgData name="Romain Bosa" userId="057da850-c628-4e19-b013-bd4f2caab38a" providerId="ADAL" clId="{6ED5B8B7-2DC7-4A37-9DA2-319155DFBEC5}" dt="2019-03-17T23:44:24.566" v="864" actId="1076"/>
        <pc:sldMkLst>
          <pc:docMk/>
          <pc:sldMk cId="1874887427" sldId="274"/>
        </pc:sldMkLst>
        <pc:spChg chg="mod">
          <ac:chgData name="Romain Bosa" userId="057da850-c628-4e19-b013-bd4f2caab38a" providerId="ADAL" clId="{6ED5B8B7-2DC7-4A37-9DA2-319155DFBEC5}" dt="2019-03-17T23:33:25.446" v="812" actId="20577"/>
          <ac:spMkLst>
            <pc:docMk/>
            <pc:sldMk cId="1874887427" sldId="274"/>
            <ac:spMk id="2" creationId="{7B9BBB40-AF5D-4BE0-BBFC-B9374D926DAC}"/>
          </ac:spMkLst>
        </pc:spChg>
        <pc:spChg chg="mod">
          <ac:chgData name="Romain Bosa" userId="057da850-c628-4e19-b013-bd4f2caab38a" providerId="ADAL" clId="{6ED5B8B7-2DC7-4A37-9DA2-319155DFBEC5}" dt="2019-03-17T23:34:24.775" v="843" actId="20577"/>
          <ac:spMkLst>
            <pc:docMk/>
            <pc:sldMk cId="1874887427" sldId="274"/>
            <ac:spMk id="3" creationId="{6241E27C-A003-4404-80D1-EB8C1ED76D68}"/>
          </ac:spMkLst>
        </pc:spChg>
        <pc:picChg chg="add mod">
          <ac:chgData name="Romain Bosa" userId="057da850-c628-4e19-b013-bd4f2caab38a" providerId="ADAL" clId="{6ED5B8B7-2DC7-4A37-9DA2-319155DFBEC5}" dt="2019-03-17T23:44:24.566" v="864" actId="1076"/>
          <ac:picMkLst>
            <pc:docMk/>
            <pc:sldMk cId="1874887427" sldId="274"/>
            <ac:picMk id="4" creationId="{8D51C3A7-6518-4D66-B10A-890F70B14320}"/>
          </ac:picMkLst>
        </pc:picChg>
        <pc:picChg chg="add mod">
          <ac:chgData name="Romain Bosa" userId="057da850-c628-4e19-b013-bd4f2caab38a" providerId="ADAL" clId="{6ED5B8B7-2DC7-4A37-9DA2-319155DFBEC5}" dt="2019-03-17T23:43:56.334" v="860" actId="1076"/>
          <ac:picMkLst>
            <pc:docMk/>
            <pc:sldMk cId="1874887427" sldId="274"/>
            <ac:picMk id="5" creationId="{370EA149-BDEB-47D2-9B17-969F21E2905B}"/>
          </ac:picMkLst>
        </pc:picChg>
      </pc:sldChg>
      <pc:sldChg chg="modSp add">
        <pc:chgData name="Romain Bosa" userId="057da850-c628-4e19-b013-bd4f2caab38a" providerId="ADAL" clId="{6ED5B8B7-2DC7-4A37-9DA2-319155DFBEC5}" dt="2019-03-17T23:51:52.630" v="1062" actId="20577"/>
        <pc:sldMkLst>
          <pc:docMk/>
          <pc:sldMk cId="1156499016" sldId="275"/>
        </pc:sldMkLst>
        <pc:spChg chg="mod">
          <ac:chgData name="Romain Bosa" userId="057da850-c628-4e19-b013-bd4f2caab38a" providerId="ADAL" clId="{6ED5B8B7-2DC7-4A37-9DA2-319155DFBEC5}" dt="2019-03-17T23:44:44.025" v="883" actId="20577"/>
          <ac:spMkLst>
            <pc:docMk/>
            <pc:sldMk cId="1156499016" sldId="275"/>
            <ac:spMk id="2" creationId="{9867044F-FB5F-4CEC-866E-959E7A34E411}"/>
          </ac:spMkLst>
        </pc:spChg>
        <pc:spChg chg="mod">
          <ac:chgData name="Romain Bosa" userId="057da850-c628-4e19-b013-bd4f2caab38a" providerId="ADAL" clId="{6ED5B8B7-2DC7-4A37-9DA2-319155DFBEC5}" dt="2019-03-17T23:51:52.630" v="1062" actId="20577"/>
          <ac:spMkLst>
            <pc:docMk/>
            <pc:sldMk cId="1156499016" sldId="275"/>
            <ac:spMk id="3" creationId="{65FE94BC-0215-43D4-98C0-BD67D408AA73}"/>
          </ac:spMkLst>
        </pc:spChg>
      </pc:sldChg>
      <pc:sldChg chg="modSp add">
        <pc:chgData name="Romain Bosa" userId="057da850-c628-4e19-b013-bd4f2caab38a" providerId="ADAL" clId="{6ED5B8B7-2DC7-4A37-9DA2-319155DFBEC5}" dt="2019-03-17T23:57:11.084" v="1314" actId="20577"/>
        <pc:sldMkLst>
          <pc:docMk/>
          <pc:sldMk cId="2324611110" sldId="276"/>
        </pc:sldMkLst>
        <pc:spChg chg="mod">
          <ac:chgData name="Romain Bosa" userId="057da850-c628-4e19-b013-bd4f2caab38a" providerId="ADAL" clId="{6ED5B8B7-2DC7-4A37-9DA2-319155DFBEC5}" dt="2019-03-17T23:54:32.045" v="1100" actId="20577"/>
          <ac:spMkLst>
            <pc:docMk/>
            <pc:sldMk cId="2324611110" sldId="276"/>
            <ac:spMk id="2" creationId="{2B118C94-038F-4F6C-BC28-E52A6DEA0DF4}"/>
          </ac:spMkLst>
        </pc:spChg>
        <pc:spChg chg="mod">
          <ac:chgData name="Romain Bosa" userId="057da850-c628-4e19-b013-bd4f2caab38a" providerId="ADAL" clId="{6ED5B8B7-2DC7-4A37-9DA2-319155DFBEC5}" dt="2019-03-17T23:57:11.084" v="1314" actId="20577"/>
          <ac:spMkLst>
            <pc:docMk/>
            <pc:sldMk cId="2324611110" sldId="276"/>
            <ac:spMk id="3" creationId="{5FD208BF-9117-4706-9A95-C082440350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5F12-2708-49C5-A9A5-CCEF3D93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610A-84AD-41DF-960F-1EA99B26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696E-9326-482F-827A-BE5B846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0955-FC08-4A5B-B522-4C3E527B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0AEF-6B6B-4F76-9061-88C84A66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9219-A4A8-4706-8AF1-004C859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B044-428B-41EF-8E7B-392F3547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81A-BD4E-48B9-87BE-1C6E068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20F5-69A8-4A49-B162-7F53A34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18AA-4043-45CE-B85B-AA652C98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9718C-01F1-4D94-BC6A-FB4085DD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6DB80-32FE-42CF-A1B9-30C07439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589B-36D0-4C56-B745-975E8BAD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0381-8292-4C1E-8E1D-46A5F531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9312-896F-414D-BA6B-A6DD818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987D-376D-4C15-972A-DF357028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FFA2-BBFD-495C-830D-53756AC6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5969-F72C-4B74-9EA3-AAC6DE19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40B5-BB33-4D77-9AF8-C64C3677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FDC1-EF72-4AD0-B04F-894F2339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235-4E42-4271-A915-2944A78C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269-1187-4530-A270-09FE1B23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67EA-C518-4971-8DA5-E6FE0B59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D2DA-5345-407E-AE08-8B7538DF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C02E-EFD4-4EF3-9161-67B054AF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8166-72C3-43E9-9F53-0E7626F2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D85F-C90E-484E-BC44-EEBE2DAA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8E9C-0B9D-4E45-BC79-045881EC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FA90-8426-4315-951E-20428CEB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B661-98A6-4FC8-865D-6F7CC318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C514-1574-4BF4-ABE4-D410B4E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1BA3-0261-4398-BD15-B9384C5E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7EECA-6639-4C1C-A687-BF08BD10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E2B9-2137-48C7-BDAE-C9735F92C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685AF-56E6-435A-A2F1-B1C4CCAB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A86C4-0F89-46E7-94D5-5EAF82410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E4AC9-0135-4B31-9F98-23F7A1F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9C4D4-822D-4B10-93BC-46E288B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93D1-08A9-454F-AB56-93017C6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082E-3609-4B97-B742-134173DD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D646F-2C0C-4C3D-8C6E-B09C8E02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284B6-4B5C-4496-AE04-6D26AA55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D34D-B25D-4D37-91F1-A1F8079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AB96-5DCD-4140-A85F-6A8C8552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3C989-D520-40DC-A801-A0E6FE43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3FE8-303D-4419-94B2-1963C009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1B9B-45AF-4F56-B22B-DC065D0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056A-05B0-4778-8CA1-7133B4CD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2507-24DC-4E0E-8A79-2BD2F71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5732C-3095-4B9A-B869-F1D995F8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84E6-14BB-4DC7-B7FD-C057A7F7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5047-92D0-4BDD-AD25-A16755A4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6585-D35B-47C4-87BE-16E6D25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05AA2-213D-4C2B-9832-4B9A43BF5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D3F9-2110-447C-9386-68223A51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FA51-A3CE-41B3-81FD-862BE46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0BE-9BF7-4003-B3FC-B99D9253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94C4-23B2-4587-A8BA-C8BAC160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9D967-F500-4057-AF33-995C13BF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1DBAB-70C9-4559-8753-32168E80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79FE-BEEA-406A-83FD-0A109065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0A32-4B78-49A4-BD0B-CD89CAAE65F8}" type="datetimeFigureOut">
              <a:rPr lang="en-US" smtClean="0"/>
              <a:t>2019-03-17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6225-0623-45C0-9FC4-5E0C71164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671C-812F-43DB-8381-1A53797C3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655-5806-49B6-A852-ECA5D483D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108trigo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3B8A3-9E2E-434D-B3CD-E42DC458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B-MAT-200</a:t>
            </a:r>
          </a:p>
        </p:txBody>
      </p:sp>
    </p:spTree>
    <p:extLst>
      <p:ext uri="{BB962C8B-B14F-4D97-AF65-F5344CB8AC3E}">
        <p14:creationId xmlns:p14="http://schemas.microsoft.com/office/powerpoint/2010/main" val="149259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C04F-8EFA-4E60-B7B7-A9954010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6FB1-49F4-411C-A3C0-F4D917F4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decide how many terms of the series you need to compute</a:t>
            </a:r>
          </a:p>
          <a:p>
            <a:r>
              <a:rPr lang="en-US" dirty="0"/>
              <a:t>Think about efficient ways to compute:</a:t>
            </a:r>
          </a:p>
          <a:p>
            <a:pPr lvl="1"/>
            <a:r>
              <a:rPr lang="en-US" dirty="0"/>
              <a:t>Powers of matrices</a:t>
            </a:r>
          </a:p>
          <a:p>
            <a:pPr lvl="1"/>
            <a:r>
              <a:rPr lang="en-US" dirty="0"/>
              <a:t>Factorials</a:t>
            </a:r>
          </a:p>
        </p:txBody>
      </p:sp>
    </p:spTree>
    <p:extLst>
      <p:ext uri="{BB962C8B-B14F-4D97-AF65-F5344CB8AC3E}">
        <p14:creationId xmlns:p14="http://schemas.microsoft.com/office/powerpoint/2010/main" val="28626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41F-E52B-4CC7-A9C5-E60C4A12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Previously: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F9AC5-A547-4005-81D8-BB389901E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function is a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that associates to each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of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 single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from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Example: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{2}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F9AC5-A547-4005-81D8-BB389901E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2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7514-C2AE-4DFF-9449-6507211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0D7A3-D051-470A-91C9-E90D4DFF1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≈2.71828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Inverse: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0D7A3-D051-470A-91C9-E90D4DFF1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c/c6/Exp.svg/1280px-Exp.svg.png">
            <a:extLst>
              <a:ext uri="{FF2B5EF4-FFF2-40B4-BE49-F238E27FC236}">
                <a16:creationId xmlns:a16="http://schemas.microsoft.com/office/drawing/2014/main" id="{172875F4-AFB0-4766-811A-36B32833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27" y="2042545"/>
            <a:ext cx="5225142" cy="391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0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B1CB-2BD0-423D-B348-1F413326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05A57-D0D7-4117-BEE6-BD77E2ED1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05A57-D0D7-4117-BEE6-BD77E2ED1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upload.wikimedia.org/wikipedia/commons/thumb/7/71/Sine_cosine_one_period.svg/1920px-Sine_cosine_one_period.svg.png">
            <a:extLst>
              <a:ext uri="{FF2B5EF4-FFF2-40B4-BE49-F238E27FC236}">
                <a16:creationId xmlns:a16="http://schemas.microsoft.com/office/drawing/2014/main" id="{55B0BFDC-B0C3-4F7A-8F43-000BC713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24" y="2984372"/>
            <a:ext cx="6350687" cy="25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inus und Kosinus am Einheitskreis 1.svg">
            <a:extLst>
              <a:ext uri="{FF2B5EF4-FFF2-40B4-BE49-F238E27FC236}">
                <a16:creationId xmlns:a16="http://schemas.microsoft.com/office/drawing/2014/main" id="{348A0742-80EE-441E-BC09-5158B643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77" y="2574018"/>
            <a:ext cx="3996871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BB40-AF5D-4BE0-BBFC-B9374D92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Hyperbolic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1E27C-A003-4404-80D1-EB8C1ED76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1E27C-A003-4404-80D1-EB8C1ED76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thumb/b/bc/Hyperbolic_functions-2.svg/1024px-Hyperbolic_functions-2.svg.png">
            <a:extLst>
              <a:ext uri="{FF2B5EF4-FFF2-40B4-BE49-F238E27FC236}">
                <a16:creationId xmlns:a16="http://schemas.microsoft.com/office/drawing/2014/main" id="{8D51C3A7-6518-4D66-B10A-890F70B1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94" y="3503386"/>
            <a:ext cx="3210938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Sinh cosh tanh.svg">
            <a:extLst>
              <a:ext uri="{FF2B5EF4-FFF2-40B4-BE49-F238E27FC236}">
                <a16:creationId xmlns:a16="http://schemas.microsoft.com/office/drawing/2014/main" id="{370EA149-BDEB-47D2-9B17-969F21E2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47" y="1930205"/>
            <a:ext cx="4562670" cy="45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88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7E0-3E42-45C9-B7C3-32B02A1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32058-2B37-42FB-97B9-87F7C1E1A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Representation of a function as an infinite sum of terms</a:t>
                </a:r>
              </a:p>
              <a:p>
                <a:r>
                  <a:rPr lang="en-US" dirty="0"/>
                  <a:t>General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32058-2B37-42FB-97B9-87F7C1E1A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87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044F-FB5F-4CEC-866E-959E7A34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94BC-0215-43D4-98C0-BD67D408A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94BC-0215-43D4-98C0-BD67D408A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49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8C94-038F-4F6C-BC28-E52A6DEA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on mathematical objects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208BF-9117-4706-9A95-C08244035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Taylor series, you can compute functions on various objects:</a:t>
                </a:r>
              </a:p>
              <a:p>
                <a:pPr lvl="1"/>
                <a:r>
                  <a:rPr lang="en-US" dirty="0"/>
                  <a:t>Functions</a:t>
                </a:r>
              </a:p>
              <a:p>
                <a:pPr lvl="1"/>
                <a:r>
                  <a:rPr lang="en-US" dirty="0"/>
                  <a:t>Graphs</a:t>
                </a:r>
              </a:p>
              <a:p>
                <a:pPr lvl="1"/>
                <a:r>
                  <a:rPr lang="en-US" b="1" dirty="0"/>
                  <a:t>Square matrices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square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208BF-9117-4706-9A95-C08244035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61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23A-045A-4750-97A2-0F7D1987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108trigo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A91B-4390-4321-8D7B-009C9EE1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Evaluate functions on square matrices using Taylor series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A string representing a function: “EXP”, “SIN”, “COS”, “SINH”, “COSH”…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coefficients of the matrix (line by line)</a:t>
            </a:r>
          </a:p>
          <a:p>
            <a:r>
              <a:rPr lang="en-US" dirty="0"/>
              <a:t>Output: Result matrix</a:t>
            </a:r>
          </a:p>
          <a:p>
            <a:r>
              <a:rPr lang="en-US" dirty="0"/>
              <a:t>You can add additional functions as a bonus</a:t>
            </a:r>
          </a:p>
          <a:p>
            <a:pPr lvl="1"/>
            <a:r>
              <a:rPr lang="en-US" dirty="0"/>
              <a:t>Logarithm</a:t>
            </a:r>
          </a:p>
          <a:p>
            <a:pPr lvl="1"/>
            <a:r>
              <a:rPr lang="en-US" dirty="0"/>
              <a:t>Tangent, </a:t>
            </a:r>
            <a:r>
              <a:rPr lang="en-US" dirty="0" err="1"/>
              <a:t>arcsin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108trigo</vt:lpstr>
      <vt:lpstr>Previously: Functions</vt:lpstr>
      <vt:lpstr>Exponential function</vt:lpstr>
      <vt:lpstr>Trigonometric functions</vt:lpstr>
      <vt:lpstr>Hyperbolic functions</vt:lpstr>
      <vt:lpstr>Taylor series</vt:lpstr>
      <vt:lpstr>Taylor expansions</vt:lpstr>
      <vt:lpstr>Functions on mathematical objects</vt:lpstr>
      <vt:lpstr>108trigo</vt:lpstr>
      <vt:lpstr>Points of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106bombyx</dc:title>
  <dc:creator>romain bosa</dc:creator>
  <cp:lastModifiedBy>romain bosa</cp:lastModifiedBy>
  <cp:revision>1</cp:revision>
  <dcterms:created xsi:type="dcterms:W3CDTF">2019-02-18T22:15:34Z</dcterms:created>
  <dcterms:modified xsi:type="dcterms:W3CDTF">2019-03-18T00:21:32Z</dcterms:modified>
</cp:coreProperties>
</file>