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81" r:id="rId5"/>
    <p:sldId id="280" r:id="rId6"/>
    <p:sldId id="273" r:id="rId7"/>
    <p:sldId id="275" r:id="rId8"/>
    <p:sldId id="282" r:id="rId9"/>
    <p:sldId id="283" r:id="rId10"/>
    <p:sldId id="284" r:id="rId11"/>
    <p:sldId id="277" r:id="rId12"/>
    <p:sldId id="27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5CF84-A6D1-440C-A606-50EF3B20B7A7}" v="1288" dt="2019-09-10T21:22:3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bosa" userId="057da850-c628-4e19-b013-bd4f2caab38a" providerId="ADAL" clId="{235A345D-9014-409B-B764-A96C6E0053EC}"/>
    <pc:docChg chg="undo redo custSel addSld modSld">
      <pc:chgData name="romain bosa" userId="057da850-c628-4e19-b013-bd4f2caab38a" providerId="ADAL" clId="{235A345D-9014-409B-B764-A96C6E0053EC}" dt="2019-02-19T00:00:41.350" v="3003" actId="1076"/>
      <pc:docMkLst>
        <pc:docMk/>
      </pc:docMkLst>
      <pc:sldChg chg="modSp add">
        <pc:chgData name="romain bosa" userId="057da850-c628-4e19-b013-bd4f2caab38a" providerId="ADAL" clId="{235A345D-9014-409B-B764-A96C6E0053EC}" dt="2019-02-18T22:27:30.418" v="20" actId="20577"/>
        <pc:sldMkLst>
          <pc:docMk/>
          <pc:sldMk cId="1492599931" sldId="256"/>
        </pc:sldMkLst>
        <pc:spChg chg="mod">
          <ac:chgData name="romain bosa" userId="057da850-c628-4e19-b013-bd4f2caab38a" providerId="ADAL" clId="{235A345D-9014-409B-B764-A96C6E0053EC}" dt="2019-02-18T22:27:25.576" v="11" actId="20577"/>
          <ac:spMkLst>
            <pc:docMk/>
            <pc:sldMk cId="1492599931" sldId="256"/>
            <ac:spMk id="2" creationId="{6DDB8655-5806-49B6-A852-ECA5D483D47C}"/>
          </ac:spMkLst>
        </pc:spChg>
        <pc:spChg chg="mod">
          <ac:chgData name="romain bosa" userId="057da850-c628-4e19-b013-bd4f2caab38a" providerId="ADAL" clId="{235A345D-9014-409B-B764-A96C6E0053EC}" dt="2019-02-18T22:27:30.418" v="20" actId="20577"/>
          <ac:spMkLst>
            <pc:docMk/>
            <pc:sldMk cId="1492599931" sldId="256"/>
            <ac:spMk id="3" creationId="{54E3B8A3-9E2E-434D-B3CD-E42DC458AF4B}"/>
          </ac:spMkLst>
        </pc:spChg>
      </pc:sldChg>
      <pc:sldChg chg="modSp add">
        <pc:chgData name="romain bosa" userId="057da850-c628-4e19-b013-bd4f2caab38a" providerId="ADAL" clId="{235A345D-9014-409B-B764-A96C6E0053EC}" dt="2019-02-18T22:46:44.664" v="331" actId="20577"/>
        <pc:sldMkLst>
          <pc:docMk/>
          <pc:sldMk cId="65929594" sldId="257"/>
        </pc:sldMkLst>
        <pc:spChg chg="mod">
          <ac:chgData name="romain bosa" userId="057da850-c628-4e19-b013-bd4f2caab38a" providerId="ADAL" clId="{235A345D-9014-409B-B764-A96C6E0053EC}" dt="2019-02-18T22:27:36.251" v="30" actId="20577"/>
          <ac:spMkLst>
            <pc:docMk/>
            <pc:sldMk cId="65929594" sldId="257"/>
            <ac:spMk id="2" creationId="{8EE4841F-E52B-4CC7-A9C5-E60C4A12E432}"/>
          </ac:spMkLst>
        </pc:spChg>
        <pc:spChg chg="mod">
          <ac:chgData name="romain bosa" userId="057da850-c628-4e19-b013-bd4f2caab38a" providerId="ADAL" clId="{235A345D-9014-409B-B764-A96C6E0053EC}" dt="2019-02-18T22:46:44.664" v="331" actId="20577"/>
          <ac:spMkLst>
            <pc:docMk/>
            <pc:sldMk cId="65929594" sldId="257"/>
            <ac:spMk id="3" creationId="{903F9AC5-A547-4005-81D8-BB389901EFFD}"/>
          </ac:spMkLst>
        </pc:spChg>
      </pc:sldChg>
    </pc:docChg>
  </pc:docChgLst>
  <pc:docChgLst>
    <pc:chgData name="romain bosa" userId="057da850-c628-4e19-b013-bd4f2caab38a" providerId="ADAL" clId="{7F59459F-04C6-4ACC-9D55-1809DF073BA8}"/>
    <pc:docChg chg="undo custSel addSld delSld modSld">
      <pc:chgData name="romain bosa" userId="057da850-c628-4e19-b013-bd4f2caab38a" providerId="ADAL" clId="{7F59459F-04C6-4ACC-9D55-1809DF073BA8}" dt="2019-03-04T10:37:07.594" v="3481" actId="20577"/>
      <pc:docMkLst>
        <pc:docMk/>
      </pc:docMkLst>
      <pc:sldChg chg="modSp">
        <pc:chgData name="romain bosa" userId="057da850-c628-4e19-b013-bd4f2caab38a" providerId="ADAL" clId="{7F59459F-04C6-4ACC-9D55-1809DF073BA8}" dt="2019-03-03T21:46:15.250" v="8" actId="20577"/>
        <pc:sldMkLst>
          <pc:docMk/>
          <pc:sldMk cId="1492599931" sldId="256"/>
        </pc:sldMkLst>
        <pc:spChg chg="mod">
          <ac:chgData name="romain bosa" userId="057da850-c628-4e19-b013-bd4f2caab38a" providerId="ADAL" clId="{7F59459F-04C6-4ACC-9D55-1809DF073BA8}" dt="2019-03-03T21:46:15.250" v="8" actId="20577"/>
          <ac:spMkLst>
            <pc:docMk/>
            <pc:sldMk cId="1492599931" sldId="256"/>
            <ac:spMk id="2" creationId="{6DDB8655-5806-49B6-A852-ECA5D483D47C}"/>
          </ac:spMkLst>
        </pc:spChg>
      </pc:sldChg>
      <pc:sldChg chg="modSp">
        <pc:chgData name="romain bosa" userId="057da850-c628-4e19-b013-bd4f2caab38a" providerId="ADAL" clId="{7F59459F-04C6-4ACC-9D55-1809DF073BA8}" dt="2019-03-04T10:37:07.594" v="3481" actId="20577"/>
        <pc:sldMkLst>
          <pc:docMk/>
          <pc:sldMk cId="65929594" sldId="257"/>
        </pc:sldMkLst>
        <pc:spChg chg="mod">
          <ac:chgData name="romain bosa" userId="057da850-c628-4e19-b013-bd4f2caab38a" providerId="ADAL" clId="{7F59459F-04C6-4ACC-9D55-1809DF073BA8}" dt="2019-03-03T21:46:21.150" v="17" actId="20577"/>
          <ac:spMkLst>
            <pc:docMk/>
            <pc:sldMk cId="65929594" sldId="257"/>
            <ac:spMk id="2" creationId="{8EE4841F-E52B-4CC7-A9C5-E60C4A12E432}"/>
          </ac:spMkLst>
        </pc:spChg>
        <pc:spChg chg="mod">
          <ac:chgData name="romain bosa" userId="057da850-c628-4e19-b013-bd4f2caab38a" providerId="ADAL" clId="{7F59459F-04C6-4ACC-9D55-1809DF073BA8}" dt="2019-03-04T10:37:07.594" v="3481" actId="20577"/>
          <ac:spMkLst>
            <pc:docMk/>
            <pc:sldMk cId="65929594" sldId="257"/>
            <ac:spMk id="3" creationId="{903F9AC5-A547-4005-81D8-BB389901EFFD}"/>
          </ac:spMkLst>
        </pc:spChg>
      </pc:sldChg>
      <pc:sldChg chg="modSp add">
        <pc:chgData name="romain bosa" userId="057da850-c628-4e19-b013-bd4f2caab38a" providerId="ADAL" clId="{7F59459F-04C6-4ACC-9D55-1809DF073BA8}" dt="2019-03-03T22:57:52.518" v="3399" actId="20577"/>
        <pc:sldMkLst>
          <pc:docMk/>
          <pc:sldMk cId="2862622841" sldId="269"/>
        </pc:sldMkLst>
        <pc:spChg chg="mod">
          <ac:chgData name="romain bosa" userId="057da850-c628-4e19-b013-bd4f2caab38a" providerId="ADAL" clId="{7F59459F-04C6-4ACC-9D55-1809DF073BA8}" dt="2019-03-03T22:57:29.337" v="3374" actId="20577"/>
          <ac:spMkLst>
            <pc:docMk/>
            <pc:sldMk cId="2862622841" sldId="269"/>
            <ac:spMk id="2" creationId="{BF0DC04F-8EFA-4E60-B7B7-A995401094E7}"/>
          </ac:spMkLst>
        </pc:spChg>
        <pc:spChg chg="mod">
          <ac:chgData name="romain bosa" userId="057da850-c628-4e19-b013-bd4f2caab38a" providerId="ADAL" clId="{7F59459F-04C6-4ACC-9D55-1809DF073BA8}" dt="2019-03-03T22:57:52.518" v="3399" actId="20577"/>
          <ac:spMkLst>
            <pc:docMk/>
            <pc:sldMk cId="2862622841" sldId="269"/>
            <ac:spMk id="3" creationId="{73146FB1-49F4-411C-A3C0-F4D917F4368C}"/>
          </ac:spMkLst>
        </pc:spChg>
      </pc:sldChg>
    </pc:docChg>
  </pc:docChgLst>
  <pc:docChgLst>
    <pc:chgData name="romain bosa" userId="057da850-c628-4e19-b013-bd4f2caab38a" providerId="ADAL" clId="{0FC5CF84-A6D1-440C-A606-50EF3B20B7A7}"/>
    <pc:docChg chg="undo custSel addSld delSld modSld sldOrd">
      <pc:chgData name="romain bosa" userId="057da850-c628-4e19-b013-bd4f2caab38a" providerId="ADAL" clId="{0FC5CF84-A6D1-440C-A606-50EF3B20B7A7}" dt="2019-09-10T21:22:34.055" v="2979" actId="6549"/>
      <pc:docMkLst>
        <pc:docMk/>
      </pc:docMkLst>
      <pc:sldChg chg="modSp">
        <pc:chgData name="romain bosa" userId="057da850-c628-4e19-b013-bd4f2caab38a" providerId="ADAL" clId="{0FC5CF84-A6D1-440C-A606-50EF3B20B7A7}" dt="2019-09-10T19:41:07.467" v="246" actId="20577"/>
        <pc:sldMkLst>
          <pc:docMk/>
          <pc:sldMk cId="1492599931" sldId="256"/>
        </pc:sldMkLst>
        <pc:spChg chg="mod">
          <ac:chgData name="romain bosa" userId="057da850-c628-4e19-b013-bd4f2caab38a" providerId="ADAL" clId="{0FC5CF84-A6D1-440C-A606-50EF3B20B7A7}" dt="2019-09-10T19:41:07.467" v="246" actId="20577"/>
          <ac:spMkLst>
            <pc:docMk/>
            <pc:sldMk cId="1492599931" sldId="256"/>
            <ac:spMk id="2" creationId="{6DDB8655-5806-49B6-A852-ECA5D483D47C}"/>
          </ac:spMkLst>
        </pc:spChg>
      </pc:sldChg>
      <pc:sldChg chg="del">
        <pc:chgData name="romain bosa" userId="057da850-c628-4e19-b013-bd4f2caab38a" providerId="ADAL" clId="{0FC5CF84-A6D1-440C-A606-50EF3B20B7A7}" dt="2019-09-10T19:21:14.143" v="23" actId="2696"/>
        <pc:sldMkLst>
          <pc:docMk/>
          <pc:sldMk cId="65929594" sldId="257"/>
        </pc:sldMkLst>
      </pc:sldChg>
      <pc:sldChg chg="modSp">
        <pc:chgData name="romain bosa" userId="057da850-c628-4e19-b013-bd4f2caab38a" providerId="ADAL" clId="{0FC5CF84-A6D1-440C-A606-50EF3B20B7A7}" dt="2019-09-10T21:13:25.773" v="2761" actId="5793"/>
        <pc:sldMkLst>
          <pc:docMk/>
          <pc:sldMk cId="2862622841" sldId="269"/>
        </pc:sldMkLst>
        <pc:spChg chg="mod">
          <ac:chgData name="romain bosa" userId="057da850-c628-4e19-b013-bd4f2caab38a" providerId="ADAL" clId="{0FC5CF84-A6D1-440C-A606-50EF3B20B7A7}" dt="2019-09-10T21:13:25.773" v="2761" actId="5793"/>
          <ac:spMkLst>
            <pc:docMk/>
            <pc:sldMk cId="2862622841" sldId="269"/>
            <ac:spMk id="3" creationId="{73146FB1-49F4-411C-A3C0-F4D917F4368C}"/>
          </ac:spMkLst>
        </pc:spChg>
      </pc:sldChg>
      <pc:sldChg chg="modSp">
        <pc:chgData name="romain bosa" userId="057da850-c628-4e19-b013-bd4f2caab38a" providerId="ADAL" clId="{0FC5CF84-A6D1-440C-A606-50EF3B20B7A7}" dt="2019-09-10T21:14:07.923" v="2763" actId="27636"/>
        <pc:sldMkLst>
          <pc:docMk/>
          <pc:sldMk cId="3172871719" sldId="270"/>
        </pc:sldMkLst>
        <pc:spChg chg="mod">
          <ac:chgData name="romain bosa" userId="057da850-c628-4e19-b013-bd4f2caab38a" providerId="ADAL" clId="{0FC5CF84-A6D1-440C-A606-50EF3B20B7A7}" dt="2019-09-10T19:21:12.252" v="22" actId="20577"/>
          <ac:spMkLst>
            <pc:docMk/>
            <pc:sldMk cId="3172871719" sldId="270"/>
            <ac:spMk id="2" creationId="{217812FA-C3A3-47D3-952F-8F96AAA14B21}"/>
          </ac:spMkLst>
        </pc:spChg>
        <pc:spChg chg="mod">
          <ac:chgData name="romain bosa" userId="057da850-c628-4e19-b013-bd4f2caab38a" providerId="ADAL" clId="{0FC5CF84-A6D1-440C-A606-50EF3B20B7A7}" dt="2019-09-10T21:14:07.923" v="2763" actId="27636"/>
          <ac:spMkLst>
            <pc:docMk/>
            <pc:sldMk cId="3172871719" sldId="270"/>
            <ac:spMk id="3" creationId="{7B8C8C8B-70DB-4C26-8602-B5E536FAAA6D}"/>
          </ac:spMkLst>
        </pc:spChg>
      </pc:sldChg>
      <pc:sldChg chg="addSp delSp modSp">
        <pc:chgData name="romain bosa" userId="057da850-c628-4e19-b013-bd4f2caab38a" providerId="ADAL" clId="{0FC5CF84-A6D1-440C-A606-50EF3B20B7A7}" dt="2019-09-10T19:45:24.716" v="282" actId="5793"/>
        <pc:sldMkLst>
          <pc:docMk/>
          <pc:sldMk cId="1854189643" sldId="272"/>
        </pc:sldMkLst>
        <pc:spChg chg="mod">
          <ac:chgData name="romain bosa" userId="057da850-c628-4e19-b013-bd4f2caab38a" providerId="ADAL" clId="{0FC5CF84-A6D1-440C-A606-50EF3B20B7A7}" dt="2019-09-10T19:22:42.067" v="35" actId="20577"/>
          <ac:spMkLst>
            <pc:docMk/>
            <pc:sldMk cId="1854189643" sldId="272"/>
            <ac:spMk id="2" creationId="{3B22432E-0630-43CE-B662-B72A85BBC0A3}"/>
          </ac:spMkLst>
        </pc:spChg>
        <pc:spChg chg="mod">
          <ac:chgData name="romain bosa" userId="057da850-c628-4e19-b013-bd4f2caab38a" providerId="ADAL" clId="{0FC5CF84-A6D1-440C-A606-50EF3B20B7A7}" dt="2019-09-10T19:45:24.716" v="282" actId="5793"/>
          <ac:spMkLst>
            <pc:docMk/>
            <pc:sldMk cId="1854189643" sldId="272"/>
            <ac:spMk id="3" creationId="{0669440E-4013-4892-9048-56DC28AA956A}"/>
          </ac:spMkLst>
        </pc:spChg>
        <pc:picChg chg="del">
          <ac:chgData name="romain bosa" userId="057da850-c628-4e19-b013-bd4f2caab38a" providerId="ADAL" clId="{0FC5CF84-A6D1-440C-A606-50EF3B20B7A7}" dt="2019-09-10T19:29:30.380" v="120" actId="478"/>
          <ac:picMkLst>
            <pc:docMk/>
            <pc:sldMk cId="1854189643" sldId="272"/>
            <ac:picMk id="4" creationId="{C3D76DFE-E0C0-4E49-A576-98DF8108B7E0}"/>
          </ac:picMkLst>
        </pc:picChg>
        <pc:picChg chg="add mod">
          <ac:chgData name="romain bosa" userId="057da850-c628-4e19-b013-bd4f2caab38a" providerId="ADAL" clId="{0FC5CF84-A6D1-440C-A606-50EF3B20B7A7}" dt="2019-09-10T19:29:43.982" v="122" actId="1076"/>
          <ac:picMkLst>
            <pc:docMk/>
            <pc:sldMk cId="1854189643" sldId="272"/>
            <ac:picMk id="5" creationId="{AF4205F0-3B1A-49C3-A473-D1CD9BDBF21F}"/>
          </ac:picMkLst>
        </pc:picChg>
      </pc:sldChg>
      <pc:sldChg chg="modSp">
        <pc:chgData name="romain bosa" userId="057da850-c628-4e19-b013-bd4f2caab38a" providerId="ADAL" clId="{0FC5CF84-A6D1-440C-A606-50EF3B20B7A7}" dt="2019-09-10T21:22:34.055" v="2979" actId="6549"/>
        <pc:sldMkLst>
          <pc:docMk/>
          <pc:sldMk cId="2168681123" sldId="273"/>
        </pc:sldMkLst>
        <pc:spChg chg="mod">
          <ac:chgData name="romain bosa" userId="057da850-c628-4e19-b013-bd4f2caab38a" providerId="ADAL" clId="{0FC5CF84-A6D1-440C-A606-50EF3B20B7A7}" dt="2019-09-10T21:22:34.055" v="2979" actId="6549"/>
          <ac:spMkLst>
            <pc:docMk/>
            <pc:sldMk cId="2168681123" sldId="273"/>
            <ac:spMk id="5" creationId="{1F7C4675-3224-4005-A5D3-59729CC34464}"/>
          </ac:spMkLst>
        </pc:spChg>
      </pc:sldChg>
      <pc:sldChg chg="del">
        <pc:chgData name="romain bosa" userId="057da850-c628-4e19-b013-bd4f2caab38a" providerId="ADAL" clId="{0FC5CF84-A6D1-440C-A606-50EF3B20B7A7}" dt="2019-09-10T20:04:50.614" v="774" actId="2696"/>
        <pc:sldMkLst>
          <pc:docMk/>
          <pc:sldMk cId="1332144242" sldId="274"/>
        </pc:sldMkLst>
      </pc:sldChg>
      <pc:sldChg chg="delSp modSp">
        <pc:chgData name="romain bosa" userId="057da850-c628-4e19-b013-bd4f2caab38a" providerId="ADAL" clId="{0FC5CF84-A6D1-440C-A606-50EF3B20B7A7}" dt="2019-09-10T20:50:58.079" v="2088" actId="20577"/>
        <pc:sldMkLst>
          <pc:docMk/>
          <pc:sldMk cId="3541003336" sldId="275"/>
        </pc:sldMkLst>
        <pc:spChg chg="mod">
          <ac:chgData name="romain bosa" userId="057da850-c628-4e19-b013-bd4f2caab38a" providerId="ADAL" clId="{0FC5CF84-A6D1-440C-A606-50EF3B20B7A7}" dt="2019-09-10T20:08:07.944" v="814" actId="20577"/>
          <ac:spMkLst>
            <pc:docMk/>
            <pc:sldMk cId="3541003336" sldId="275"/>
            <ac:spMk id="2" creationId="{48B56244-FB9C-4106-9867-593CDDD2E8F6}"/>
          </ac:spMkLst>
        </pc:spChg>
        <pc:spChg chg="mod">
          <ac:chgData name="romain bosa" userId="057da850-c628-4e19-b013-bd4f2caab38a" providerId="ADAL" clId="{0FC5CF84-A6D1-440C-A606-50EF3B20B7A7}" dt="2019-09-10T20:50:58.079" v="2088" actId="20577"/>
          <ac:spMkLst>
            <pc:docMk/>
            <pc:sldMk cId="3541003336" sldId="275"/>
            <ac:spMk id="3" creationId="{FCFCB023-7098-401C-A70E-A6E9E1997DD4}"/>
          </ac:spMkLst>
        </pc:spChg>
        <pc:picChg chg="del">
          <ac:chgData name="romain bosa" userId="057da850-c628-4e19-b013-bd4f2caab38a" providerId="ADAL" clId="{0FC5CF84-A6D1-440C-A606-50EF3B20B7A7}" dt="2019-09-10T20:12:40.199" v="1107" actId="478"/>
          <ac:picMkLst>
            <pc:docMk/>
            <pc:sldMk cId="3541003336" sldId="275"/>
            <ac:picMk id="4" creationId="{E31D6D09-4A9D-41C7-B0AE-F854F2798A02}"/>
          </ac:picMkLst>
        </pc:picChg>
      </pc:sldChg>
      <pc:sldChg chg="delSp modSp">
        <pc:chgData name="romain bosa" userId="057da850-c628-4e19-b013-bd4f2caab38a" providerId="ADAL" clId="{0FC5CF84-A6D1-440C-A606-50EF3B20B7A7}" dt="2019-09-10T21:00:48.449" v="2319" actId="15415"/>
        <pc:sldMkLst>
          <pc:docMk/>
          <pc:sldMk cId="638117387" sldId="277"/>
        </pc:sldMkLst>
        <pc:spChg chg="mod">
          <ac:chgData name="romain bosa" userId="057da850-c628-4e19-b013-bd4f2caab38a" providerId="ADAL" clId="{0FC5CF84-A6D1-440C-A606-50EF3B20B7A7}" dt="2019-09-10T20:53:36.724" v="2105" actId="20577"/>
          <ac:spMkLst>
            <pc:docMk/>
            <pc:sldMk cId="638117387" sldId="277"/>
            <ac:spMk id="2" creationId="{CE792688-09DF-4557-B775-E33D1ED82EE4}"/>
          </ac:spMkLst>
        </pc:spChg>
        <pc:spChg chg="mod">
          <ac:chgData name="romain bosa" userId="057da850-c628-4e19-b013-bd4f2caab38a" providerId="ADAL" clId="{0FC5CF84-A6D1-440C-A606-50EF3B20B7A7}" dt="2019-09-10T21:00:48.449" v="2319" actId="15415"/>
          <ac:spMkLst>
            <pc:docMk/>
            <pc:sldMk cId="638117387" sldId="277"/>
            <ac:spMk id="3" creationId="{2EB48404-19E3-43A5-9779-95FD5F9700A9}"/>
          </ac:spMkLst>
        </pc:spChg>
        <pc:picChg chg="del">
          <ac:chgData name="romain bosa" userId="057da850-c628-4e19-b013-bd4f2caab38a" providerId="ADAL" clId="{0FC5CF84-A6D1-440C-A606-50EF3B20B7A7}" dt="2019-09-10T20:57:33.855" v="2202" actId="478"/>
          <ac:picMkLst>
            <pc:docMk/>
            <pc:sldMk cId="638117387" sldId="277"/>
            <ac:picMk id="4" creationId="{AB6A9A40-8EE5-4216-90D3-8D2508BB9A0E}"/>
          </ac:picMkLst>
        </pc:picChg>
      </pc:sldChg>
      <pc:sldChg chg="delSp modSp">
        <pc:chgData name="romain bosa" userId="057da850-c628-4e19-b013-bd4f2caab38a" providerId="ADAL" clId="{0FC5CF84-A6D1-440C-A606-50EF3B20B7A7}" dt="2019-09-10T21:12:56.654" v="2748" actId="6549"/>
        <pc:sldMkLst>
          <pc:docMk/>
          <pc:sldMk cId="1490190326" sldId="278"/>
        </pc:sldMkLst>
        <pc:spChg chg="mod">
          <ac:chgData name="romain bosa" userId="057da850-c628-4e19-b013-bd4f2caab38a" providerId="ADAL" clId="{0FC5CF84-A6D1-440C-A606-50EF3B20B7A7}" dt="2019-09-10T21:01:12.521" v="2329" actId="20577"/>
          <ac:spMkLst>
            <pc:docMk/>
            <pc:sldMk cId="1490190326" sldId="278"/>
            <ac:spMk id="2" creationId="{BD4A8B6E-A4EF-4E1B-9EF0-50EBE3681D02}"/>
          </ac:spMkLst>
        </pc:spChg>
        <pc:spChg chg="mod">
          <ac:chgData name="romain bosa" userId="057da850-c628-4e19-b013-bd4f2caab38a" providerId="ADAL" clId="{0FC5CF84-A6D1-440C-A606-50EF3B20B7A7}" dt="2019-09-10T21:12:56.654" v="2748" actId="6549"/>
          <ac:spMkLst>
            <pc:docMk/>
            <pc:sldMk cId="1490190326" sldId="278"/>
            <ac:spMk id="3" creationId="{FA1B3146-AE28-4660-A1A9-9F6CD54CE689}"/>
          </ac:spMkLst>
        </pc:spChg>
        <pc:picChg chg="del">
          <ac:chgData name="romain bosa" userId="057da850-c628-4e19-b013-bd4f2caab38a" providerId="ADAL" clId="{0FC5CF84-A6D1-440C-A606-50EF3B20B7A7}" dt="2019-09-10T21:02:51" v="2497" actId="478"/>
          <ac:picMkLst>
            <pc:docMk/>
            <pc:sldMk cId="1490190326" sldId="278"/>
            <ac:picMk id="5" creationId="{B35D208A-5B2B-4049-A06E-2D9B9B4BB173}"/>
          </ac:picMkLst>
        </pc:picChg>
      </pc:sldChg>
      <pc:sldChg chg="modSp del">
        <pc:chgData name="romain bosa" userId="057da850-c628-4e19-b013-bd4f2caab38a" providerId="ADAL" clId="{0FC5CF84-A6D1-440C-A606-50EF3B20B7A7}" dt="2019-09-10T21:09:42.953" v="2743" actId="2696"/>
        <pc:sldMkLst>
          <pc:docMk/>
          <pc:sldMk cId="2435449912" sldId="279"/>
        </pc:sldMkLst>
        <pc:spChg chg="mod">
          <ac:chgData name="romain bosa" userId="057da850-c628-4e19-b013-bd4f2caab38a" providerId="ADAL" clId="{0FC5CF84-A6D1-440C-A606-50EF3B20B7A7}" dt="2019-09-10T21:05:28.272" v="2544" actId="20577"/>
          <ac:spMkLst>
            <pc:docMk/>
            <pc:sldMk cId="2435449912" sldId="279"/>
            <ac:spMk id="3" creationId="{E0FCF253-5F0A-48BA-91A1-B08287F5BB00}"/>
          </ac:spMkLst>
        </pc:spChg>
      </pc:sldChg>
      <pc:sldChg chg="addSp delSp modSp add">
        <pc:chgData name="romain bosa" userId="057da850-c628-4e19-b013-bd4f2caab38a" providerId="ADAL" clId="{0FC5CF84-A6D1-440C-A606-50EF3B20B7A7}" dt="2019-09-10T21:14:45.824" v="2788" actId="20577"/>
        <pc:sldMkLst>
          <pc:docMk/>
          <pc:sldMk cId="1397016462" sldId="280"/>
        </pc:sldMkLst>
        <pc:spChg chg="mod">
          <ac:chgData name="romain bosa" userId="057da850-c628-4e19-b013-bd4f2caab38a" providerId="ADAL" clId="{0FC5CF84-A6D1-440C-A606-50EF3B20B7A7}" dt="2019-09-10T19:45:34.466" v="297" actId="20577"/>
          <ac:spMkLst>
            <pc:docMk/>
            <pc:sldMk cId="1397016462" sldId="280"/>
            <ac:spMk id="2" creationId="{E5F8F644-4085-4F21-B640-92BDD37A16ED}"/>
          </ac:spMkLst>
        </pc:spChg>
        <pc:spChg chg="del">
          <ac:chgData name="romain bosa" userId="057da850-c628-4e19-b013-bd4f2caab38a" providerId="ADAL" clId="{0FC5CF84-A6D1-440C-A606-50EF3B20B7A7}" dt="2019-09-10T19:44:50.986" v="279"/>
          <ac:spMkLst>
            <pc:docMk/>
            <pc:sldMk cId="1397016462" sldId="280"/>
            <ac:spMk id="3" creationId="{0F8047B6-2AFB-4BFB-A2ED-EF04B1D70530}"/>
          </ac:spMkLst>
        </pc:spChg>
        <pc:spChg chg="del">
          <ac:chgData name="romain bosa" userId="057da850-c628-4e19-b013-bd4f2caab38a" providerId="ADAL" clId="{0FC5CF84-A6D1-440C-A606-50EF3B20B7A7}" dt="2019-09-10T19:44:50.986" v="279"/>
          <ac:spMkLst>
            <pc:docMk/>
            <pc:sldMk cId="1397016462" sldId="280"/>
            <ac:spMk id="4" creationId="{F87AB5DF-ACEF-4150-B891-94C12E2276F0}"/>
          </ac:spMkLst>
        </pc:spChg>
        <pc:spChg chg="add mod">
          <ac:chgData name="romain bosa" userId="057da850-c628-4e19-b013-bd4f2caab38a" providerId="ADAL" clId="{0FC5CF84-A6D1-440C-A606-50EF3B20B7A7}" dt="2019-09-10T21:14:45.824" v="2788" actId="20577"/>
          <ac:spMkLst>
            <pc:docMk/>
            <pc:sldMk cId="1397016462" sldId="280"/>
            <ac:spMk id="5" creationId="{E2C80D31-A23D-4285-A7CE-EF19BB8935B6}"/>
          </ac:spMkLst>
        </pc:spChg>
      </pc:sldChg>
      <pc:sldChg chg="addSp delSp modSp add ord">
        <pc:chgData name="romain bosa" userId="057da850-c628-4e19-b013-bd4f2caab38a" providerId="ADAL" clId="{0FC5CF84-A6D1-440C-A606-50EF3B20B7A7}" dt="2019-09-10T20:04:38.571" v="773"/>
        <pc:sldMkLst>
          <pc:docMk/>
          <pc:sldMk cId="3046187165" sldId="281"/>
        </pc:sldMkLst>
        <pc:spChg chg="mod">
          <ac:chgData name="romain bosa" userId="057da850-c628-4e19-b013-bd4f2caab38a" providerId="ADAL" clId="{0FC5CF84-A6D1-440C-A606-50EF3B20B7A7}" dt="2019-09-10T19:57:19.858" v="670"/>
          <ac:spMkLst>
            <pc:docMk/>
            <pc:sldMk cId="3046187165" sldId="281"/>
            <ac:spMk id="2" creationId="{E7AAF05A-A7DD-4BE3-9E27-6A037C86040E}"/>
          </ac:spMkLst>
        </pc:spChg>
        <pc:spChg chg="mod">
          <ac:chgData name="romain bosa" userId="057da850-c628-4e19-b013-bd4f2caab38a" providerId="ADAL" clId="{0FC5CF84-A6D1-440C-A606-50EF3B20B7A7}" dt="2019-09-10T20:01:59.318" v="771" actId="6549"/>
          <ac:spMkLst>
            <pc:docMk/>
            <pc:sldMk cId="3046187165" sldId="281"/>
            <ac:spMk id="3" creationId="{3AF87F93-0F7B-40B8-B42A-3229E2AF5562}"/>
          </ac:spMkLst>
        </pc:spChg>
        <pc:spChg chg="add del mod">
          <ac:chgData name="romain bosa" userId="057da850-c628-4e19-b013-bd4f2caab38a" providerId="ADAL" clId="{0FC5CF84-A6D1-440C-A606-50EF3B20B7A7}" dt="2019-09-10T19:57:48.212" v="679" actId="478"/>
          <ac:spMkLst>
            <pc:docMk/>
            <pc:sldMk cId="3046187165" sldId="281"/>
            <ac:spMk id="4" creationId="{E7D82FEB-94B8-4C25-99A6-3BC39D9E2E42}"/>
          </ac:spMkLst>
        </pc:spChg>
        <pc:picChg chg="add mod">
          <ac:chgData name="romain bosa" userId="057da850-c628-4e19-b013-bd4f2caab38a" providerId="ADAL" clId="{0FC5CF84-A6D1-440C-A606-50EF3B20B7A7}" dt="2019-09-10T19:57:58.457" v="682" actId="1076"/>
          <ac:picMkLst>
            <pc:docMk/>
            <pc:sldMk cId="3046187165" sldId="281"/>
            <ac:picMk id="5" creationId="{EF19554A-A6AA-4861-986D-08D30D2E4626}"/>
          </ac:picMkLst>
        </pc:picChg>
      </pc:sldChg>
      <pc:sldChg chg="addSp delSp modSp add">
        <pc:chgData name="romain bosa" userId="057da850-c628-4e19-b013-bd4f2caab38a" providerId="ADAL" clId="{0FC5CF84-A6D1-440C-A606-50EF3B20B7A7}" dt="2019-09-10T21:13:01.141" v="2749" actId="20577"/>
        <pc:sldMkLst>
          <pc:docMk/>
          <pc:sldMk cId="3552399703" sldId="282"/>
        </pc:sldMkLst>
        <pc:spChg chg="mod">
          <ac:chgData name="romain bosa" userId="057da850-c628-4e19-b013-bd4f2caab38a" providerId="ADAL" clId="{0FC5CF84-A6D1-440C-A606-50EF3B20B7A7}" dt="2019-09-10T21:13:01.141" v="2749" actId="20577"/>
          <ac:spMkLst>
            <pc:docMk/>
            <pc:sldMk cId="3552399703" sldId="282"/>
            <ac:spMk id="2" creationId="{FB5EBFE3-1658-4DA8-B615-1B9D1970298A}"/>
          </ac:spMkLst>
        </pc:spChg>
        <pc:spChg chg="mod">
          <ac:chgData name="romain bosa" userId="057da850-c628-4e19-b013-bd4f2caab38a" providerId="ADAL" clId="{0FC5CF84-A6D1-440C-A606-50EF3B20B7A7}" dt="2019-09-10T20:40:53.282" v="1843" actId="20577"/>
          <ac:spMkLst>
            <pc:docMk/>
            <pc:sldMk cId="3552399703" sldId="282"/>
            <ac:spMk id="3" creationId="{8F77212B-8E8F-4F1B-88A4-3B489AEFFF65}"/>
          </ac:spMkLst>
        </pc:spChg>
        <pc:spChg chg="add del">
          <ac:chgData name="romain bosa" userId="057da850-c628-4e19-b013-bd4f2caab38a" providerId="ADAL" clId="{0FC5CF84-A6D1-440C-A606-50EF3B20B7A7}" dt="2019-09-10T20:27:27.896" v="1726" actId="478"/>
          <ac:spMkLst>
            <pc:docMk/>
            <pc:sldMk cId="3552399703" sldId="282"/>
            <ac:spMk id="4" creationId="{799C9FE4-EF83-4ED9-BAFA-5F8ADEFE4280}"/>
          </ac:spMkLst>
        </pc:spChg>
        <pc:picChg chg="add mod">
          <ac:chgData name="romain bosa" userId="057da850-c628-4e19-b013-bd4f2caab38a" providerId="ADAL" clId="{0FC5CF84-A6D1-440C-A606-50EF3B20B7A7}" dt="2019-09-10T20:27:25.217" v="1725" actId="1076"/>
          <ac:picMkLst>
            <pc:docMk/>
            <pc:sldMk cId="3552399703" sldId="282"/>
            <ac:picMk id="2050" creationId="{73A6B89E-09AD-4929-9286-76A5D4441A28}"/>
          </ac:picMkLst>
        </pc:picChg>
      </pc:sldChg>
      <pc:sldChg chg="addSp delSp modSp add del">
        <pc:chgData name="romain bosa" userId="057da850-c628-4e19-b013-bd4f2caab38a" providerId="ADAL" clId="{0FC5CF84-A6D1-440C-A606-50EF3B20B7A7}" dt="2019-09-10T20:02:26.552" v="772" actId="2696"/>
        <pc:sldMkLst>
          <pc:docMk/>
          <pc:sldMk cId="4251750038" sldId="282"/>
        </pc:sldMkLst>
        <pc:spChg chg="del">
          <ac:chgData name="romain bosa" userId="057da850-c628-4e19-b013-bd4f2caab38a" providerId="ADAL" clId="{0FC5CF84-A6D1-440C-A606-50EF3B20B7A7}" dt="2019-09-10T19:57:28.645" v="672"/>
          <ac:spMkLst>
            <pc:docMk/>
            <pc:sldMk cId="4251750038" sldId="282"/>
            <ac:spMk id="2" creationId="{E53A6A6B-7292-4B6A-8AA9-C9823F433B65}"/>
          </ac:spMkLst>
        </pc:spChg>
        <pc:spChg chg="del">
          <ac:chgData name="romain bosa" userId="057da850-c628-4e19-b013-bd4f2caab38a" providerId="ADAL" clId="{0FC5CF84-A6D1-440C-A606-50EF3B20B7A7}" dt="2019-09-10T19:57:28.645" v="672"/>
          <ac:spMkLst>
            <pc:docMk/>
            <pc:sldMk cId="4251750038" sldId="282"/>
            <ac:spMk id="3" creationId="{C00FA9AF-33F2-4E9D-803C-C00B9BBCA4CC}"/>
          </ac:spMkLst>
        </pc:spChg>
        <pc:spChg chg="del">
          <ac:chgData name="romain bosa" userId="057da850-c628-4e19-b013-bd4f2caab38a" providerId="ADAL" clId="{0FC5CF84-A6D1-440C-A606-50EF3B20B7A7}" dt="2019-09-10T19:57:28.645" v="672"/>
          <ac:spMkLst>
            <pc:docMk/>
            <pc:sldMk cId="4251750038" sldId="282"/>
            <ac:spMk id="4" creationId="{99068639-DAE0-4465-AAC2-0B33D6F4E24E}"/>
          </ac:spMkLst>
        </pc:spChg>
        <pc:picChg chg="add mod">
          <ac:chgData name="romain bosa" userId="057da850-c628-4e19-b013-bd4f2caab38a" providerId="ADAL" clId="{0FC5CF84-A6D1-440C-A606-50EF3B20B7A7}" dt="2019-09-10T19:57:44.133" v="678" actId="14100"/>
          <ac:picMkLst>
            <pc:docMk/>
            <pc:sldMk cId="4251750038" sldId="282"/>
            <ac:picMk id="1026" creationId="{62137D7D-D28C-4095-90B5-0016908CB49C}"/>
          </ac:picMkLst>
        </pc:picChg>
      </pc:sldChg>
      <pc:sldChg chg="addSp delSp modSp add">
        <pc:chgData name="romain bosa" userId="057da850-c628-4e19-b013-bd4f2caab38a" providerId="ADAL" clId="{0FC5CF84-A6D1-440C-A606-50EF3B20B7A7}" dt="2019-09-10T20:46:43.107" v="1883" actId="20577"/>
        <pc:sldMkLst>
          <pc:docMk/>
          <pc:sldMk cId="722617254" sldId="283"/>
        </pc:sldMkLst>
        <pc:spChg chg="mod">
          <ac:chgData name="romain bosa" userId="057da850-c628-4e19-b013-bd4f2caab38a" providerId="ADAL" clId="{0FC5CF84-A6D1-440C-A606-50EF3B20B7A7}" dt="2019-09-10T20:23:25.242" v="1478" actId="20577"/>
          <ac:spMkLst>
            <pc:docMk/>
            <pc:sldMk cId="722617254" sldId="283"/>
            <ac:spMk id="2" creationId="{FB5EBFE3-1658-4DA8-B615-1B9D1970298A}"/>
          </ac:spMkLst>
        </pc:spChg>
        <pc:spChg chg="mod">
          <ac:chgData name="romain bosa" userId="057da850-c628-4e19-b013-bd4f2caab38a" providerId="ADAL" clId="{0FC5CF84-A6D1-440C-A606-50EF3B20B7A7}" dt="2019-09-10T20:46:43.107" v="1883" actId="20577"/>
          <ac:spMkLst>
            <pc:docMk/>
            <pc:sldMk cId="722617254" sldId="283"/>
            <ac:spMk id="3" creationId="{8F77212B-8E8F-4F1B-88A4-3B489AEFFF65}"/>
          </ac:spMkLst>
        </pc:spChg>
        <pc:spChg chg="del mod">
          <ac:chgData name="romain bosa" userId="057da850-c628-4e19-b013-bd4f2caab38a" providerId="ADAL" clId="{0FC5CF84-A6D1-440C-A606-50EF3B20B7A7}" dt="2019-09-10T20:25:31.769" v="1664" actId="478"/>
          <ac:spMkLst>
            <pc:docMk/>
            <pc:sldMk cId="722617254" sldId="283"/>
            <ac:spMk id="4" creationId="{799C9FE4-EF83-4ED9-BAFA-5F8ADEFE4280}"/>
          </ac:spMkLst>
        </pc:spChg>
        <pc:picChg chg="del">
          <ac:chgData name="romain bosa" userId="057da850-c628-4e19-b013-bd4f2caab38a" providerId="ADAL" clId="{0FC5CF84-A6D1-440C-A606-50EF3B20B7A7}" dt="2019-09-10T20:26:23.053" v="1716" actId="478"/>
          <ac:picMkLst>
            <pc:docMk/>
            <pc:sldMk cId="722617254" sldId="283"/>
            <ac:picMk id="2050" creationId="{73A6B89E-09AD-4929-9286-76A5D4441A28}"/>
          </ac:picMkLst>
        </pc:picChg>
        <pc:picChg chg="add mod">
          <ac:chgData name="romain bosa" userId="057da850-c628-4e19-b013-bd4f2caab38a" providerId="ADAL" clId="{0FC5CF84-A6D1-440C-A606-50EF3B20B7A7}" dt="2019-09-10T20:27:14.668" v="1724" actId="1076"/>
          <ac:picMkLst>
            <pc:docMk/>
            <pc:sldMk cId="722617254" sldId="283"/>
            <ac:picMk id="4098" creationId="{3E1A405C-41E8-40F0-8965-791FBE26E676}"/>
          </ac:picMkLst>
        </pc:picChg>
      </pc:sldChg>
      <pc:sldChg chg="addSp delSp modSp add">
        <pc:chgData name="romain bosa" userId="057da850-c628-4e19-b013-bd4f2caab38a" providerId="ADAL" clId="{0FC5CF84-A6D1-440C-A606-50EF3B20B7A7}" dt="2019-09-10T20:47:49.398" v="1903" actId="1076"/>
        <pc:sldMkLst>
          <pc:docMk/>
          <pc:sldMk cId="3556015871" sldId="284"/>
        </pc:sldMkLst>
        <pc:spChg chg="mod">
          <ac:chgData name="romain bosa" userId="057da850-c628-4e19-b013-bd4f2caab38a" providerId="ADAL" clId="{0FC5CF84-A6D1-440C-A606-50EF3B20B7A7}" dt="2019-09-10T20:27:45.992" v="1737" actId="20577"/>
          <ac:spMkLst>
            <pc:docMk/>
            <pc:sldMk cId="3556015871" sldId="284"/>
            <ac:spMk id="2" creationId="{FB5EBFE3-1658-4DA8-B615-1B9D1970298A}"/>
          </ac:spMkLst>
        </pc:spChg>
        <pc:spChg chg="mod">
          <ac:chgData name="romain bosa" userId="057da850-c628-4e19-b013-bd4f2caab38a" providerId="ADAL" clId="{0FC5CF84-A6D1-440C-A606-50EF3B20B7A7}" dt="2019-09-10T20:47:10.450" v="1899" actId="20577"/>
          <ac:spMkLst>
            <pc:docMk/>
            <pc:sldMk cId="3556015871" sldId="284"/>
            <ac:spMk id="3" creationId="{8F77212B-8E8F-4F1B-88A4-3B489AEFFF65}"/>
          </ac:spMkLst>
        </pc:spChg>
        <pc:picChg chg="del">
          <ac:chgData name="romain bosa" userId="057da850-c628-4e19-b013-bd4f2caab38a" providerId="ADAL" clId="{0FC5CF84-A6D1-440C-A606-50EF3B20B7A7}" dt="2019-09-10T20:47:30.135" v="1900" actId="478"/>
          <ac:picMkLst>
            <pc:docMk/>
            <pc:sldMk cId="3556015871" sldId="284"/>
            <ac:picMk id="4098" creationId="{3E1A405C-41E8-40F0-8965-791FBE26E676}"/>
          </ac:picMkLst>
        </pc:picChg>
        <pc:picChg chg="add mod">
          <ac:chgData name="romain bosa" userId="057da850-c628-4e19-b013-bd4f2caab38a" providerId="ADAL" clId="{0FC5CF84-A6D1-440C-A606-50EF3B20B7A7}" dt="2019-09-10T20:47:49.398" v="1903" actId="1076"/>
          <ac:picMkLst>
            <pc:docMk/>
            <pc:sldMk cId="3556015871" sldId="284"/>
            <ac:picMk id="5122" creationId="{F6199A1A-B38F-4A29-B815-087EBBFC639D}"/>
          </ac:picMkLst>
        </pc:picChg>
      </pc:sldChg>
    </pc:docChg>
  </pc:docChgLst>
  <pc:docChgLst>
    <pc:chgData name="Romain Bosa" userId="057da850-c628-4e19-b013-bd4f2caab38a" providerId="ADAL" clId="{6ED5B8B7-2DC7-4A37-9DA2-319155DFBEC5}"/>
    <pc:docChg chg="undo custSel addSld delSld modSld sldOrd">
      <pc:chgData name="Romain Bosa" userId="057da850-c628-4e19-b013-bd4f2caab38a" providerId="ADAL" clId="{6ED5B8B7-2DC7-4A37-9DA2-319155DFBEC5}" dt="2019-03-18T00:21:25.038" v="2048" actId="20577"/>
      <pc:docMkLst>
        <pc:docMk/>
      </pc:docMkLst>
      <pc:sldChg chg="modSp">
        <pc:chgData name="Romain Bosa" userId="057da850-c628-4e19-b013-bd4f2caab38a" providerId="ADAL" clId="{6ED5B8B7-2DC7-4A37-9DA2-319155DFBEC5}" dt="2019-03-17T22:40:56.373" v="5" actId="20577"/>
        <pc:sldMkLst>
          <pc:docMk/>
          <pc:sldMk cId="1492599931" sldId="256"/>
        </pc:sldMkLst>
        <pc:spChg chg="mod">
          <ac:chgData name="Romain Bosa" userId="057da850-c628-4e19-b013-bd4f2caab38a" providerId="ADAL" clId="{6ED5B8B7-2DC7-4A37-9DA2-319155DFBEC5}" dt="2019-03-17T22:40:56.373" v="5" actId="20577"/>
          <ac:spMkLst>
            <pc:docMk/>
            <pc:sldMk cId="1492599931" sldId="256"/>
            <ac:spMk id="2" creationId="{6DDB8655-5806-49B6-A852-ECA5D483D47C}"/>
          </ac:spMkLst>
        </pc:spChg>
      </pc:sldChg>
      <pc:sldChg chg="modSp">
        <pc:chgData name="Romain Bosa" userId="057da850-c628-4e19-b013-bd4f2caab38a" providerId="ADAL" clId="{6ED5B8B7-2DC7-4A37-9DA2-319155DFBEC5}" dt="2019-03-18T00:21:25.038" v="2048" actId="20577"/>
        <pc:sldMkLst>
          <pc:docMk/>
          <pc:sldMk cId="65929594" sldId="257"/>
        </pc:sldMkLst>
        <pc:spChg chg="mod">
          <ac:chgData name="Romain Bosa" userId="057da850-c628-4e19-b013-bd4f2caab38a" providerId="ADAL" clId="{6ED5B8B7-2DC7-4A37-9DA2-319155DFBEC5}" dt="2019-03-17T22:58:35.021" v="39" actId="20577"/>
          <ac:spMkLst>
            <pc:docMk/>
            <pc:sldMk cId="65929594" sldId="257"/>
            <ac:spMk id="2" creationId="{8EE4841F-E52B-4CC7-A9C5-E60C4A12E432}"/>
          </ac:spMkLst>
        </pc:spChg>
        <pc:spChg chg="mod">
          <ac:chgData name="Romain Bosa" userId="057da850-c628-4e19-b013-bd4f2caab38a" providerId="ADAL" clId="{6ED5B8B7-2DC7-4A37-9DA2-319155DFBEC5}" dt="2019-03-18T00:21:25.038" v="2048" actId="20577"/>
          <ac:spMkLst>
            <pc:docMk/>
            <pc:sldMk cId="65929594" sldId="257"/>
            <ac:spMk id="3" creationId="{903F9AC5-A547-4005-81D8-BB389901EFFD}"/>
          </ac:spMkLst>
        </pc:spChg>
      </pc:sldChg>
      <pc:sldChg chg="modSp">
        <pc:chgData name="Romain Bosa" userId="057da850-c628-4e19-b013-bd4f2caab38a" providerId="ADAL" clId="{6ED5B8B7-2DC7-4A37-9DA2-319155DFBEC5}" dt="2019-03-18T00:07:49.159" v="1844" actId="27636"/>
        <pc:sldMkLst>
          <pc:docMk/>
          <pc:sldMk cId="2862622841" sldId="269"/>
        </pc:sldMkLst>
        <pc:spChg chg="mod">
          <ac:chgData name="Romain Bosa" userId="057da850-c628-4e19-b013-bd4f2caab38a" providerId="ADAL" clId="{6ED5B8B7-2DC7-4A37-9DA2-319155DFBEC5}" dt="2019-03-18T00:06:49.985" v="1677" actId="20577"/>
          <ac:spMkLst>
            <pc:docMk/>
            <pc:sldMk cId="2862622841" sldId="269"/>
            <ac:spMk id="2" creationId="{BF0DC04F-8EFA-4E60-B7B7-A995401094E7}"/>
          </ac:spMkLst>
        </pc:spChg>
        <pc:spChg chg="mod">
          <ac:chgData name="Romain Bosa" userId="057da850-c628-4e19-b013-bd4f2caab38a" providerId="ADAL" clId="{6ED5B8B7-2DC7-4A37-9DA2-319155DFBEC5}" dt="2019-03-18T00:07:49.159" v="1844" actId="27636"/>
          <ac:spMkLst>
            <pc:docMk/>
            <pc:sldMk cId="2862622841" sldId="269"/>
            <ac:spMk id="3" creationId="{73146FB1-49F4-411C-A3C0-F4D917F4368C}"/>
          </ac:spMkLst>
        </pc:spChg>
      </pc:sldChg>
    </pc:docChg>
  </pc:docChgLst>
  <pc:docChgLst>
    <pc:chgData name="romain bosa" userId="057da850-c628-4e19-b013-bd4f2caab38a" providerId="ADAL" clId="{316160C0-5E4C-4194-A86A-85C86BE824A8}"/>
    <pc:docChg chg="undo redo custSel addSld delSld modSld">
      <pc:chgData name="romain bosa" userId="057da850-c628-4e19-b013-bd4f2caab38a" providerId="ADAL" clId="{316160C0-5E4C-4194-A86A-85C86BE824A8}" dt="2019-03-31T22:55:00.640" v="3432" actId="20577"/>
      <pc:docMkLst>
        <pc:docMk/>
      </pc:docMkLst>
      <pc:sldChg chg="modSp">
        <pc:chgData name="romain bosa" userId="057da850-c628-4e19-b013-bd4f2caab38a" providerId="ADAL" clId="{316160C0-5E4C-4194-A86A-85C86BE824A8}" dt="2019-03-31T21:13:54.956" v="19" actId="20577"/>
        <pc:sldMkLst>
          <pc:docMk/>
          <pc:sldMk cId="1492599931" sldId="256"/>
        </pc:sldMkLst>
        <pc:spChg chg="mod">
          <ac:chgData name="romain bosa" userId="057da850-c628-4e19-b013-bd4f2caab38a" providerId="ADAL" clId="{316160C0-5E4C-4194-A86A-85C86BE824A8}" dt="2019-03-31T21:13:54.956" v="19" actId="20577"/>
          <ac:spMkLst>
            <pc:docMk/>
            <pc:sldMk cId="1492599931" sldId="256"/>
            <ac:spMk id="2" creationId="{6DDB8655-5806-49B6-A852-ECA5D483D47C}"/>
          </ac:spMkLst>
        </pc:spChg>
      </pc:sldChg>
      <pc:sldChg chg="del">
        <pc:chgData name="romain bosa" userId="057da850-c628-4e19-b013-bd4f2caab38a" providerId="ADAL" clId="{316160C0-5E4C-4194-A86A-85C86BE824A8}" dt="2019-03-31T22:51:43.989" v="3094" actId="2696"/>
        <pc:sldMkLst>
          <pc:docMk/>
          <pc:sldMk cId="3679818697" sldId="261"/>
        </pc:sldMkLst>
      </pc:sldChg>
      <pc:sldChg chg="modSp">
        <pc:chgData name="romain bosa" userId="057da850-c628-4e19-b013-bd4f2caab38a" providerId="ADAL" clId="{316160C0-5E4C-4194-A86A-85C86BE824A8}" dt="2019-03-31T22:55:00.640" v="3432" actId="20577"/>
        <pc:sldMkLst>
          <pc:docMk/>
          <pc:sldMk cId="2862622841" sldId="269"/>
        </pc:sldMkLst>
        <pc:spChg chg="mod">
          <ac:chgData name="romain bosa" userId="057da850-c628-4e19-b013-bd4f2caab38a" providerId="ADAL" clId="{316160C0-5E4C-4194-A86A-85C86BE824A8}" dt="2019-03-31T22:55:00.640" v="3432" actId="20577"/>
          <ac:spMkLst>
            <pc:docMk/>
            <pc:sldMk cId="2862622841" sldId="269"/>
            <ac:spMk id="3" creationId="{73146FB1-49F4-411C-A3C0-F4D917F4368C}"/>
          </ac:spMkLst>
        </pc:spChg>
      </pc:sldChg>
      <pc:sldChg chg="del">
        <pc:chgData name="romain bosa" userId="057da850-c628-4e19-b013-bd4f2caab38a" providerId="ADAL" clId="{316160C0-5E4C-4194-A86A-85C86BE824A8}" dt="2019-03-31T21:13:41.028" v="3" actId="2696"/>
        <pc:sldMkLst>
          <pc:docMk/>
          <pc:sldMk cId="1635873805" sldId="270"/>
        </pc:sldMkLst>
      </pc:sldChg>
      <pc:sldChg chg="addSp delSp modSp add">
        <pc:chgData name="romain bosa" userId="057da850-c628-4e19-b013-bd4f2caab38a" providerId="ADAL" clId="{316160C0-5E4C-4194-A86A-85C86BE824A8}" dt="2019-03-31T21:45:41.240" v="1008" actId="1076"/>
        <pc:sldMkLst>
          <pc:docMk/>
          <pc:sldMk cId="3172871719" sldId="270"/>
        </pc:sldMkLst>
        <pc:spChg chg="mod">
          <ac:chgData name="romain bosa" userId="057da850-c628-4e19-b013-bd4f2caab38a" providerId="ADAL" clId="{316160C0-5E4C-4194-A86A-85C86BE824A8}" dt="2019-03-31T21:18:47.762" v="40" actId="20577"/>
          <ac:spMkLst>
            <pc:docMk/>
            <pc:sldMk cId="3172871719" sldId="270"/>
            <ac:spMk id="2" creationId="{217812FA-C3A3-47D3-952F-8F96AAA14B21}"/>
          </ac:spMkLst>
        </pc:spChg>
        <pc:spChg chg="mod">
          <ac:chgData name="romain bosa" userId="057da850-c628-4e19-b013-bd4f2caab38a" providerId="ADAL" clId="{316160C0-5E4C-4194-A86A-85C86BE824A8}" dt="2019-03-31T21:45:25.833" v="1003" actId="27636"/>
          <ac:spMkLst>
            <pc:docMk/>
            <pc:sldMk cId="3172871719" sldId="270"/>
            <ac:spMk id="3" creationId="{7B8C8C8B-70DB-4C26-8602-B5E536FAAA6D}"/>
          </ac:spMkLst>
        </pc:spChg>
        <pc:spChg chg="add del mod">
          <ac:chgData name="romain bosa" userId="057da850-c628-4e19-b013-bd4f2caab38a" providerId="ADAL" clId="{316160C0-5E4C-4194-A86A-85C86BE824A8}" dt="2019-03-31T21:26:03.326" v="615"/>
          <ac:spMkLst>
            <pc:docMk/>
            <pc:sldMk cId="3172871719" sldId="270"/>
            <ac:spMk id="5" creationId="{CA6274BC-AEE1-4E39-BE92-E594E190A074}"/>
          </ac:spMkLst>
        </pc:spChg>
        <pc:spChg chg="add del mod">
          <ac:chgData name="romain bosa" userId="057da850-c628-4e19-b013-bd4f2caab38a" providerId="ADAL" clId="{316160C0-5E4C-4194-A86A-85C86BE824A8}" dt="2019-03-31T21:45:29.526" v="1004" actId="478"/>
          <ac:spMkLst>
            <pc:docMk/>
            <pc:sldMk cId="3172871719" sldId="270"/>
            <ac:spMk id="6" creationId="{A2E7FBDE-3AFE-4284-A108-5827E28326B8}"/>
          </ac:spMkLst>
        </pc:spChg>
        <pc:picChg chg="add mod">
          <ac:chgData name="romain bosa" userId="057da850-c628-4e19-b013-bd4f2caab38a" providerId="ADAL" clId="{316160C0-5E4C-4194-A86A-85C86BE824A8}" dt="2019-03-31T21:45:41.240" v="1008" actId="1076"/>
          <ac:picMkLst>
            <pc:docMk/>
            <pc:sldMk cId="3172871719" sldId="270"/>
            <ac:picMk id="4" creationId="{2FD01250-8BD0-4B2F-8230-E0BFE73EA07B}"/>
          </ac:picMkLst>
        </pc:picChg>
      </pc:sldChg>
      <pc:sldChg chg="del">
        <pc:chgData name="romain bosa" userId="057da850-c628-4e19-b013-bd4f2caab38a" providerId="ADAL" clId="{316160C0-5E4C-4194-A86A-85C86BE824A8}" dt="2019-03-31T21:13:36.104" v="0" actId="2696"/>
        <pc:sldMkLst>
          <pc:docMk/>
          <pc:sldMk cId="758009277" sldId="271"/>
        </pc:sldMkLst>
      </pc:sldChg>
      <pc:sldChg chg="addSp delSp modSp add del">
        <pc:chgData name="romain bosa" userId="057da850-c628-4e19-b013-bd4f2caab38a" providerId="ADAL" clId="{316160C0-5E4C-4194-A86A-85C86BE824A8}" dt="2019-03-31T21:48:09.912" v="1079" actId="2696"/>
        <pc:sldMkLst>
          <pc:docMk/>
          <pc:sldMk cId="2751972621" sldId="271"/>
        </pc:sldMkLst>
        <pc:spChg chg="del">
          <ac:chgData name="romain bosa" userId="057da850-c628-4e19-b013-bd4f2caab38a" providerId="ADAL" clId="{316160C0-5E4C-4194-A86A-85C86BE824A8}" dt="2019-03-31T21:24:20.975" v="544" actId="478"/>
          <ac:spMkLst>
            <pc:docMk/>
            <pc:sldMk cId="2751972621" sldId="271"/>
            <ac:spMk id="2" creationId="{D49EE13E-ABFE-4F42-8E3C-A52D184C2074}"/>
          </ac:spMkLst>
        </pc:spChg>
        <pc:spChg chg="del">
          <ac:chgData name="romain bosa" userId="057da850-c628-4e19-b013-bd4f2caab38a" providerId="ADAL" clId="{316160C0-5E4C-4194-A86A-85C86BE824A8}" dt="2019-03-31T21:24:15.376" v="541" actId="478"/>
          <ac:spMkLst>
            <pc:docMk/>
            <pc:sldMk cId="2751972621" sldId="271"/>
            <ac:spMk id="3" creationId="{28D13399-DF8C-4084-9E42-930B56A0CC47}"/>
          </ac:spMkLst>
        </pc:spChg>
        <pc:picChg chg="add del mod">
          <ac:chgData name="romain bosa" userId="057da850-c628-4e19-b013-bd4f2caab38a" providerId="ADAL" clId="{316160C0-5E4C-4194-A86A-85C86BE824A8}" dt="2019-03-31T21:24:25.279" v="545" actId="14100"/>
          <ac:picMkLst>
            <pc:docMk/>
            <pc:sldMk cId="2751972621" sldId="271"/>
            <ac:picMk id="1026" creationId="{F2992D91-BCA1-4C38-926C-C479BDDA487E}"/>
          </ac:picMkLst>
        </pc:picChg>
      </pc:sldChg>
      <pc:sldChg chg="addSp delSp modSp add">
        <pc:chgData name="romain bosa" userId="057da850-c628-4e19-b013-bd4f2caab38a" providerId="ADAL" clId="{316160C0-5E4C-4194-A86A-85C86BE824A8}" dt="2019-03-31T22:12:56.471" v="1804" actId="20577"/>
        <pc:sldMkLst>
          <pc:docMk/>
          <pc:sldMk cId="1854189643" sldId="272"/>
        </pc:sldMkLst>
        <pc:spChg chg="mod">
          <ac:chgData name="romain bosa" userId="057da850-c628-4e19-b013-bd4f2caab38a" providerId="ADAL" clId="{316160C0-5E4C-4194-A86A-85C86BE824A8}" dt="2019-03-31T21:37:51.442" v="712" actId="20577"/>
          <ac:spMkLst>
            <pc:docMk/>
            <pc:sldMk cId="1854189643" sldId="272"/>
            <ac:spMk id="2" creationId="{3B22432E-0630-43CE-B662-B72A85BBC0A3}"/>
          </ac:spMkLst>
        </pc:spChg>
        <pc:spChg chg="mod">
          <ac:chgData name="romain bosa" userId="057da850-c628-4e19-b013-bd4f2caab38a" providerId="ADAL" clId="{316160C0-5E4C-4194-A86A-85C86BE824A8}" dt="2019-03-31T22:12:56.471" v="1804" actId="20577"/>
          <ac:spMkLst>
            <pc:docMk/>
            <pc:sldMk cId="1854189643" sldId="272"/>
            <ac:spMk id="3" creationId="{0669440E-4013-4892-9048-56DC28AA956A}"/>
          </ac:spMkLst>
        </pc:spChg>
        <pc:spChg chg="add del mod">
          <ac:chgData name="romain bosa" userId="057da850-c628-4e19-b013-bd4f2caab38a" providerId="ADAL" clId="{316160C0-5E4C-4194-A86A-85C86BE824A8}" dt="2019-03-31T21:45:47.702" v="1009" actId="478"/>
          <ac:spMkLst>
            <pc:docMk/>
            <pc:sldMk cId="1854189643" sldId="272"/>
            <ac:spMk id="5" creationId="{840DC658-A95C-4C1B-B849-72C727142846}"/>
          </ac:spMkLst>
        </pc:spChg>
        <pc:picChg chg="add mod">
          <ac:chgData name="romain bosa" userId="057da850-c628-4e19-b013-bd4f2caab38a" providerId="ADAL" clId="{316160C0-5E4C-4194-A86A-85C86BE824A8}" dt="2019-03-31T21:46:07.991" v="1013" actId="1076"/>
          <ac:picMkLst>
            <pc:docMk/>
            <pc:sldMk cId="1854189643" sldId="272"/>
            <ac:picMk id="4" creationId="{C3D76DFE-E0C0-4E49-A576-98DF8108B7E0}"/>
          </ac:picMkLst>
        </pc:picChg>
      </pc:sldChg>
      <pc:sldChg chg="modSp add del">
        <pc:chgData name="romain bosa" userId="057da850-c628-4e19-b013-bd4f2caab38a" providerId="ADAL" clId="{316160C0-5E4C-4194-A86A-85C86BE824A8}" dt="2019-03-31T21:35:36.904" v="673" actId="2696"/>
        <pc:sldMkLst>
          <pc:docMk/>
          <pc:sldMk cId="4000283877" sldId="272"/>
        </pc:sldMkLst>
        <pc:spChg chg="mod">
          <ac:chgData name="romain bosa" userId="057da850-c628-4e19-b013-bd4f2caab38a" providerId="ADAL" clId="{316160C0-5E4C-4194-A86A-85C86BE824A8}" dt="2019-03-31T21:33:36.716" v="672" actId="20577"/>
          <ac:spMkLst>
            <pc:docMk/>
            <pc:sldMk cId="4000283877" sldId="272"/>
            <ac:spMk id="2" creationId="{6CABDD53-0595-4867-8218-DFF1BA9AF022}"/>
          </ac:spMkLst>
        </pc:spChg>
      </pc:sldChg>
      <pc:sldChg chg="del">
        <pc:chgData name="romain bosa" userId="057da850-c628-4e19-b013-bd4f2caab38a" providerId="ADAL" clId="{316160C0-5E4C-4194-A86A-85C86BE824A8}" dt="2019-03-31T21:13:37.007" v="1" actId="2696"/>
        <pc:sldMkLst>
          <pc:docMk/>
          <pc:sldMk cId="550426988" sldId="273"/>
        </pc:sldMkLst>
      </pc:sldChg>
      <pc:sldChg chg="addSp delSp modSp add del">
        <pc:chgData name="romain bosa" userId="057da850-c628-4e19-b013-bd4f2caab38a" providerId="ADAL" clId="{316160C0-5E4C-4194-A86A-85C86BE824A8}" dt="2019-03-31T21:48:06.827" v="1078" actId="2696"/>
        <pc:sldMkLst>
          <pc:docMk/>
          <pc:sldMk cId="2149516679" sldId="273"/>
        </pc:sldMkLst>
        <pc:spChg chg="del">
          <ac:chgData name="romain bosa" userId="057da850-c628-4e19-b013-bd4f2caab38a" providerId="ADAL" clId="{316160C0-5E4C-4194-A86A-85C86BE824A8}" dt="2019-03-31T21:43:29.776" v="917" actId="478"/>
          <ac:spMkLst>
            <pc:docMk/>
            <pc:sldMk cId="2149516679" sldId="273"/>
            <ac:spMk id="2" creationId="{82699E4B-CF0E-4AD5-B84C-15800FD2EF6C}"/>
          </ac:spMkLst>
        </pc:spChg>
        <pc:spChg chg="del mod">
          <ac:chgData name="romain bosa" userId="057da850-c628-4e19-b013-bd4f2caab38a" providerId="ADAL" clId="{316160C0-5E4C-4194-A86A-85C86BE824A8}" dt="2019-03-31T21:43:27.936" v="916" actId="478"/>
          <ac:spMkLst>
            <pc:docMk/>
            <pc:sldMk cId="2149516679" sldId="273"/>
            <ac:spMk id="3" creationId="{C2B80829-76D2-4F21-BD4D-9B8D6A48541F}"/>
          </ac:spMkLst>
        </pc:spChg>
        <pc:picChg chg="add mod">
          <ac:chgData name="romain bosa" userId="057da850-c628-4e19-b013-bd4f2caab38a" providerId="ADAL" clId="{316160C0-5E4C-4194-A86A-85C86BE824A8}" dt="2019-03-31T21:43:35.863" v="919" actId="14100"/>
          <ac:picMkLst>
            <pc:docMk/>
            <pc:sldMk cId="2149516679" sldId="273"/>
            <ac:picMk id="2050" creationId="{AA816FF3-EEE3-45C3-AE9C-C6CC39D5C8EB}"/>
          </ac:picMkLst>
        </pc:picChg>
      </pc:sldChg>
      <pc:sldChg chg="addSp delSp modSp add">
        <pc:chgData name="romain bosa" userId="057da850-c628-4e19-b013-bd4f2caab38a" providerId="ADAL" clId="{316160C0-5E4C-4194-A86A-85C86BE824A8}" dt="2019-03-31T21:54:47.710" v="1232" actId="20577"/>
        <pc:sldMkLst>
          <pc:docMk/>
          <pc:sldMk cId="2168681123" sldId="273"/>
        </pc:sldMkLst>
        <pc:spChg chg="mod">
          <ac:chgData name="romain bosa" userId="057da850-c628-4e19-b013-bd4f2caab38a" providerId="ADAL" clId="{316160C0-5E4C-4194-A86A-85C86BE824A8}" dt="2019-03-31T21:48:16.341" v="1088" actId="20577"/>
          <ac:spMkLst>
            <pc:docMk/>
            <pc:sldMk cId="2168681123" sldId="273"/>
            <ac:spMk id="2" creationId="{3272E453-AB65-4E6F-92A4-FB8F8CEA7875}"/>
          </ac:spMkLst>
        </pc:spChg>
        <pc:spChg chg="del">
          <ac:chgData name="romain bosa" userId="057da850-c628-4e19-b013-bd4f2caab38a" providerId="ADAL" clId="{316160C0-5E4C-4194-A86A-85C86BE824A8}" dt="2019-03-31T21:48:20.782" v="1089"/>
          <ac:spMkLst>
            <pc:docMk/>
            <pc:sldMk cId="2168681123" sldId="273"/>
            <ac:spMk id="3" creationId="{3149406F-CC9A-4C81-BEB8-D46A914FE3F3}"/>
          </ac:spMkLst>
        </pc:spChg>
        <pc:spChg chg="del">
          <ac:chgData name="romain bosa" userId="057da850-c628-4e19-b013-bd4f2caab38a" providerId="ADAL" clId="{316160C0-5E4C-4194-A86A-85C86BE824A8}" dt="2019-03-31T21:48:20.782" v="1089"/>
          <ac:spMkLst>
            <pc:docMk/>
            <pc:sldMk cId="2168681123" sldId="273"/>
            <ac:spMk id="4" creationId="{06E44FC1-834F-4DA9-A4C3-82BB2B4311A0}"/>
          </ac:spMkLst>
        </pc:spChg>
        <pc:spChg chg="add mod">
          <ac:chgData name="romain bosa" userId="057da850-c628-4e19-b013-bd4f2caab38a" providerId="ADAL" clId="{316160C0-5E4C-4194-A86A-85C86BE824A8}" dt="2019-03-31T21:54:47.710" v="1232" actId="20577"/>
          <ac:spMkLst>
            <pc:docMk/>
            <pc:sldMk cId="2168681123" sldId="273"/>
            <ac:spMk id="5" creationId="{1F7C4675-3224-4005-A5D3-59729CC34464}"/>
          </ac:spMkLst>
        </pc:spChg>
      </pc:sldChg>
      <pc:sldChg chg="modSp add">
        <pc:chgData name="romain bosa" userId="057da850-c628-4e19-b013-bd4f2caab38a" providerId="ADAL" clId="{316160C0-5E4C-4194-A86A-85C86BE824A8}" dt="2019-03-31T22:02:22.208" v="1544" actId="20577"/>
        <pc:sldMkLst>
          <pc:docMk/>
          <pc:sldMk cId="1332144242" sldId="274"/>
        </pc:sldMkLst>
        <pc:spChg chg="mod">
          <ac:chgData name="romain bosa" userId="057da850-c628-4e19-b013-bd4f2caab38a" providerId="ADAL" clId="{316160C0-5E4C-4194-A86A-85C86BE824A8}" dt="2019-03-31T21:58:37.241" v="1251" actId="20577"/>
          <ac:spMkLst>
            <pc:docMk/>
            <pc:sldMk cId="1332144242" sldId="274"/>
            <ac:spMk id="2" creationId="{B37C9705-7914-43EA-AEFF-8D2CD046DE75}"/>
          </ac:spMkLst>
        </pc:spChg>
        <pc:spChg chg="mod">
          <ac:chgData name="romain bosa" userId="057da850-c628-4e19-b013-bd4f2caab38a" providerId="ADAL" clId="{316160C0-5E4C-4194-A86A-85C86BE824A8}" dt="2019-03-31T22:02:22.208" v="1544" actId="20577"/>
          <ac:spMkLst>
            <pc:docMk/>
            <pc:sldMk cId="1332144242" sldId="274"/>
            <ac:spMk id="3" creationId="{FDAE1259-3C05-4B58-B04B-E7D570BF4B46}"/>
          </ac:spMkLst>
        </pc:spChg>
      </pc:sldChg>
      <pc:sldChg chg="del">
        <pc:chgData name="romain bosa" userId="057da850-c628-4e19-b013-bd4f2caab38a" providerId="ADAL" clId="{316160C0-5E4C-4194-A86A-85C86BE824A8}" dt="2019-03-31T21:13:38.104" v="2" actId="2696"/>
        <pc:sldMkLst>
          <pc:docMk/>
          <pc:sldMk cId="1874887427" sldId="274"/>
        </pc:sldMkLst>
      </pc:sldChg>
      <pc:sldChg chg="del">
        <pc:chgData name="romain bosa" userId="057da850-c628-4e19-b013-bd4f2caab38a" providerId="ADAL" clId="{316160C0-5E4C-4194-A86A-85C86BE824A8}" dt="2019-03-31T21:13:41.996" v="4" actId="2696"/>
        <pc:sldMkLst>
          <pc:docMk/>
          <pc:sldMk cId="1156499016" sldId="275"/>
        </pc:sldMkLst>
      </pc:sldChg>
      <pc:sldChg chg="addSp modSp add">
        <pc:chgData name="romain bosa" userId="057da850-c628-4e19-b013-bd4f2caab38a" providerId="ADAL" clId="{316160C0-5E4C-4194-A86A-85C86BE824A8}" dt="2019-03-31T22:18:09.247" v="1942" actId="1076"/>
        <pc:sldMkLst>
          <pc:docMk/>
          <pc:sldMk cId="3541003336" sldId="275"/>
        </pc:sldMkLst>
        <pc:spChg chg="mod">
          <ac:chgData name="romain bosa" userId="057da850-c628-4e19-b013-bd4f2caab38a" providerId="ADAL" clId="{316160C0-5E4C-4194-A86A-85C86BE824A8}" dt="2019-03-31T22:03:46.311" v="1569" actId="20577"/>
          <ac:spMkLst>
            <pc:docMk/>
            <pc:sldMk cId="3541003336" sldId="275"/>
            <ac:spMk id="2" creationId="{48B56244-FB9C-4106-9867-593CDDD2E8F6}"/>
          </ac:spMkLst>
        </pc:spChg>
        <pc:spChg chg="mod">
          <ac:chgData name="romain bosa" userId="057da850-c628-4e19-b013-bd4f2caab38a" providerId="ADAL" clId="{316160C0-5E4C-4194-A86A-85C86BE824A8}" dt="2019-03-31T22:17:01.082" v="1933" actId="20577"/>
          <ac:spMkLst>
            <pc:docMk/>
            <pc:sldMk cId="3541003336" sldId="275"/>
            <ac:spMk id="3" creationId="{FCFCB023-7098-401C-A70E-A6E9E1997DD4}"/>
          </ac:spMkLst>
        </pc:spChg>
        <pc:picChg chg="add mod">
          <ac:chgData name="romain bosa" userId="057da850-c628-4e19-b013-bd4f2caab38a" providerId="ADAL" clId="{316160C0-5E4C-4194-A86A-85C86BE824A8}" dt="2019-03-31T22:18:09.247" v="1942" actId="1076"/>
          <ac:picMkLst>
            <pc:docMk/>
            <pc:sldMk cId="3541003336" sldId="275"/>
            <ac:picMk id="4" creationId="{E31D6D09-4A9D-41C7-B0AE-F854F2798A02}"/>
          </ac:picMkLst>
        </pc:picChg>
      </pc:sldChg>
      <pc:sldChg chg="addSp delSp modSp add del">
        <pc:chgData name="romain bosa" userId="057da850-c628-4e19-b013-bd4f2caab38a" providerId="ADAL" clId="{316160C0-5E4C-4194-A86A-85C86BE824A8}" dt="2019-03-31T22:18:36.412" v="1943" actId="2696"/>
        <pc:sldMkLst>
          <pc:docMk/>
          <pc:sldMk cId="1018359507" sldId="276"/>
        </pc:sldMkLst>
        <pc:spChg chg="del">
          <ac:chgData name="romain bosa" userId="057da850-c628-4e19-b013-bd4f2caab38a" providerId="ADAL" clId="{316160C0-5E4C-4194-A86A-85C86BE824A8}" dt="2019-03-31T22:17:57.072" v="1937" actId="478"/>
          <ac:spMkLst>
            <pc:docMk/>
            <pc:sldMk cId="1018359507" sldId="276"/>
            <ac:spMk id="2" creationId="{D36AEAAB-12CE-4EAA-9B1B-DB51A20AEA81}"/>
          </ac:spMkLst>
        </pc:spChg>
        <pc:spChg chg="del mod">
          <ac:chgData name="romain bosa" userId="057da850-c628-4e19-b013-bd4f2caab38a" providerId="ADAL" clId="{316160C0-5E4C-4194-A86A-85C86BE824A8}" dt="2019-03-31T22:17:55.841" v="1936" actId="478"/>
          <ac:spMkLst>
            <pc:docMk/>
            <pc:sldMk cId="1018359507" sldId="276"/>
            <ac:spMk id="3" creationId="{AAEB8E21-A395-4E22-A48A-39F0DC6F52BE}"/>
          </ac:spMkLst>
        </pc:spChg>
        <pc:picChg chg="add mod">
          <ac:chgData name="romain bosa" userId="057da850-c628-4e19-b013-bd4f2caab38a" providerId="ADAL" clId="{316160C0-5E4C-4194-A86A-85C86BE824A8}" dt="2019-03-31T22:18:03.634" v="1939" actId="14100"/>
          <ac:picMkLst>
            <pc:docMk/>
            <pc:sldMk cId="1018359507" sldId="276"/>
            <ac:picMk id="4098" creationId="{D69436FB-5465-4FB2-8925-EA1871EAD539}"/>
          </ac:picMkLst>
        </pc:picChg>
      </pc:sldChg>
      <pc:sldChg chg="addSp delSp modSp add del">
        <pc:chgData name="romain bosa" userId="057da850-c628-4e19-b013-bd4f2caab38a" providerId="ADAL" clId="{316160C0-5E4C-4194-A86A-85C86BE824A8}" dt="2019-03-31T22:36:48.478" v="2203" actId="2696"/>
        <pc:sldMkLst>
          <pc:docMk/>
          <pc:sldMk cId="2045669607" sldId="276"/>
        </pc:sldMkLst>
        <pc:spChg chg="del">
          <ac:chgData name="romain bosa" userId="057da850-c628-4e19-b013-bd4f2caab38a" providerId="ADAL" clId="{316160C0-5E4C-4194-A86A-85C86BE824A8}" dt="2019-03-31T22:28:39.036" v="1947" actId="478"/>
          <ac:spMkLst>
            <pc:docMk/>
            <pc:sldMk cId="2045669607" sldId="276"/>
            <ac:spMk id="2" creationId="{19ED2D67-B4C6-4E13-81FA-CF8A62A21285}"/>
          </ac:spMkLst>
        </pc:spChg>
        <pc:spChg chg="del">
          <ac:chgData name="romain bosa" userId="057da850-c628-4e19-b013-bd4f2caab38a" providerId="ADAL" clId="{316160C0-5E4C-4194-A86A-85C86BE824A8}" dt="2019-03-31T22:28:30.477" v="1945" actId="478"/>
          <ac:spMkLst>
            <pc:docMk/>
            <pc:sldMk cId="2045669607" sldId="276"/>
            <ac:spMk id="3" creationId="{739D8F81-87ED-4065-A874-47F55F91676B}"/>
          </ac:spMkLst>
        </pc:spChg>
        <pc:picChg chg="add mod">
          <ac:chgData name="romain bosa" userId="057da850-c628-4e19-b013-bd4f2caab38a" providerId="ADAL" clId="{316160C0-5E4C-4194-A86A-85C86BE824A8}" dt="2019-03-31T22:34:02.866" v="2200" actId="1076"/>
          <ac:picMkLst>
            <pc:docMk/>
            <pc:sldMk cId="2045669607" sldId="276"/>
            <ac:picMk id="6146" creationId="{29E9C7D8-FC7C-4F95-8A2C-6C57EEBCFDD3}"/>
          </ac:picMkLst>
        </pc:picChg>
      </pc:sldChg>
      <pc:sldChg chg="del">
        <pc:chgData name="romain bosa" userId="057da850-c628-4e19-b013-bd4f2caab38a" providerId="ADAL" clId="{316160C0-5E4C-4194-A86A-85C86BE824A8}" dt="2019-03-31T21:13:44.171" v="5" actId="2696"/>
        <pc:sldMkLst>
          <pc:docMk/>
          <pc:sldMk cId="2324611110" sldId="276"/>
        </pc:sldMkLst>
      </pc:sldChg>
      <pc:sldChg chg="addSp modSp add">
        <pc:chgData name="romain bosa" userId="057da850-c628-4e19-b013-bd4f2caab38a" providerId="ADAL" clId="{316160C0-5E4C-4194-A86A-85C86BE824A8}" dt="2019-03-31T22:34:06.532" v="2202" actId="1076"/>
        <pc:sldMkLst>
          <pc:docMk/>
          <pc:sldMk cId="638117387" sldId="277"/>
        </pc:sldMkLst>
        <pc:spChg chg="mod">
          <ac:chgData name="romain bosa" userId="057da850-c628-4e19-b013-bd4f2caab38a" providerId="ADAL" clId="{316160C0-5E4C-4194-A86A-85C86BE824A8}" dt="2019-03-31T22:29:40.348" v="1969" actId="20577"/>
          <ac:spMkLst>
            <pc:docMk/>
            <pc:sldMk cId="638117387" sldId="277"/>
            <ac:spMk id="2" creationId="{CE792688-09DF-4557-B775-E33D1ED82EE4}"/>
          </ac:spMkLst>
        </pc:spChg>
        <pc:spChg chg="mod">
          <ac:chgData name="romain bosa" userId="057da850-c628-4e19-b013-bd4f2caab38a" providerId="ADAL" clId="{316160C0-5E4C-4194-A86A-85C86BE824A8}" dt="2019-03-31T22:33:52.594" v="2199" actId="20577"/>
          <ac:spMkLst>
            <pc:docMk/>
            <pc:sldMk cId="638117387" sldId="277"/>
            <ac:spMk id="3" creationId="{2EB48404-19E3-43A5-9779-95FD5F9700A9}"/>
          </ac:spMkLst>
        </pc:spChg>
        <pc:picChg chg="add mod">
          <ac:chgData name="romain bosa" userId="057da850-c628-4e19-b013-bd4f2caab38a" providerId="ADAL" clId="{316160C0-5E4C-4194-A86A-85C86BE824A8}" dt="2019-03-31T22:34:06.532" v="2202" actId="1076"/>
          <ac:picMkLst>
            <pc:docMk/>
            <pc:sldMk cId="638117387" sldId="277"/>
            <ac:picMk id="4" creationId="{AB6A9A40-8EE5-4216-90D3-8D2508BB9A0E}"/>
          </ac:picMkLst>
        </pc:picChg>
      </pc:sldChg>
      <pc:sldChg chg="addSp modSp add">
        <pc:chgData name="romain bosa" userId="057da850-c628-4e19-b013-bd4f2caab38a" providerId="ADAL" clId="{316160C0-5E4C-4194-A86A-85C86BE824A8}" dt="2019-03-31T22:48:15.881" v="2717" actId="1076"/>
        <pc:sldMkLst>
          <pc:docMk/>
          <pc:sldMk cId="1490190326" sldId="278"/>
        </pc:sldMkLst>
        <pc:spChg chg="mod">
          <ac:chgData name="romain bosa" userId="057da850-c628-4e19-b013-bd4f2caab38a" providerId="ADAL" clId="{316160C0-5E4C-4194-A86A-85C86BE824A8}" dt="2019-03-31T22:39:21.319" v="2220" actId="20577"/>
          <ac:spMkLst>
            <pc:docMk/>
            <pc:sldMk cId="1490190326" sldId="278"/>
            <ac:spMk id="2" creationId="{BD4A8B6E-A4EF-4E1B-9EF0-50EBE3681D02}"/>
          </ac:spMkLst>
        </pc:spChg>
        <pc:spChg chg="mod">
          <ac:chgData name="romain bosa" userId="057da850-c628-4e19-b013-bd4f2caab38a" providerId="ADAL" clId="{316160C0-5E4C-4194-A86A-85C86BE824A8}" dt="2019-03-31T22:47:28.879" v="2715" actId="20577"/>
          <ac:spMkLst>
            <pc:docMk/>
            <pc:sldMk cId="1490190326" sldId="278"/>
            <ac:spMk id="3" creationId="{FA1B3146-AE28-4660-A1A9-9F6CD54CE689}"/>
          </ac:spMkLst>
        </pc:spChg>
        <pc:picChg chg="add mod">
          <ac:chgData name="romain bosa" userId="057da850-c628-4e19-b013-bd4f2caab38a" providerId="ADAL" clId="{316160C0-5E4C-4194-A86A-85C86BE824A8}" dt="2019-03-31T22:48:15.881" v="2717" actId="1076"/>
          <ac:picMkLst>
            <pc:docMk/>
            <pc:sldMk cId="1490190326" sldId="278"/>
            <ac:picMk id="5" creationId="{B35D208A-5B2B-4049-A06E-2D9B9B4BB173}"/>
          </ac:picMkLst>
        </pc:picChg>
      </pc:sldChg>
      <pc:sldChg chg="modSp add">
        <pc:chgData name="romain bosa" userId="057da850-c628-4e19-b013-bd4f2caab38a" providerId="ADAL" clId="{316160C0-5E4C-4194-A86A-85C86BE824A8}" dt="2019-03-31T22:53:20.537" v="3194" actId="20577"/>
        <pc:sldMkLst>
          <pc:docMk/>
          <pc:sldMk cId="2435449912" sldId="279"/>
        </pc:sldMkLst>
        <pc:spChg chg="mod">
          <ac:chgData name="romain bosa" userId="057da850-c628-4e19-b013-bd4f2caab38a" providerId="ADAL" clId="{316160C0-5E4C-4194-A86A-85C86BE824A8}" dt="2019-03-31T22:48:30.883" v="2730" actId="20577"/>
          <ac:spMkLst>
            <pc:docMk/>
            <pc:sldMk cId="2435449912" sldId="279"/>
            <ac:spMk id="2" creationId="{BD0ADF0B-FA25-492D-A354-B4B48F2A172C}"/>
          </ac:spMkLst>
        </pc:spChg>
        <pc:spChg chg="mod">
          <ac:chgData name="romain bosa" userId="057da850-c628-4e19-b013-bd4f2caab38a" providerId="ADAL" clId="{316160C0-5E4C-4194-A86A-85C86BE824A8}" dt="2019-03-31T22:53:20.537" v="3194" actId="20577"/>
          <ac:spMkLst>
            <pc:docMk/>
            <pc:sldMk cId="2435449912" sldId="279"/>
            <ac:spMk id="3" creationId="{E0FCF253-5F0A-48BA-91A1-B08287F5BB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5F12-2708-49C5-A9A5-CCEF3D93B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8610A-84AD-41DF-960F-1EA99B26D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696E-9326-482F-827A-BE5B8461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0955-FC08-4A5B-B522-4C3E527B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0AEF-6B6B-4F76-9061-88C84A66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1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9219-A4A8-4706-8AF1-004C8594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B044-428B-41EF-8E7B-392F3547F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681A-BD4E-48B9-87BE-1C6E068B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20F5-69A8-4A49-B162-7F53A34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18AA-4043-45CE-B85B-AA652C98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9718C-01F1-4D94-BC6A-FB4085DD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6DB80-32FE-42CF-A1B9-30C07439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7589B-36D0-4C56-B745-975E8BAD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0381-8292-4C1E-8E1D-46A5F531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99312-896F-414D-BA6B-A6DD818B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987D-376D-4C15-972A-DF357028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FFA2-BBFD-495C-830D-53756AC64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5969-F72C-4B74-9EA3-AAC6DE19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40B5-BB33-4D77-9AF8-C64C3677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FDC1-EF72-4AD0-B04F-894F2339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3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235-4E42-4271-A915-2944A78C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46269-1187-4530-A270-09FE1B233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67EA-C518-4971-8DA5-E6FE0B593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D2DA-5345-407E-AE08-8B7538DF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C02E-EFD4-4EF3-9161-67B054AF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8166-72C3-43E9-9F53-0E7626F2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D85F-C90E-484E-BC44-EEBE2DAA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28E9C-0B9D-4E45-BC79-045881EC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FA90-8426-4315-951E-20428CEB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FB661-98A6-4FC8-865D-6F7CC318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0C514-1574-4BF4-ABE4-D410B4E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1BA3-0261-4398-BD15-B9384C5E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7EECA-6639-4C1C-A687-BF08BD100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0E2B9-2137-48C7-BDAE-C9735F92C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685AF-56E6-435A-A2F1-B1C4CCAB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CA86C4-0F89-46E7-94D5-5EAF82410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E4AC9-0135-4B31-9F98-23F7A1FD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9C4D4-822D-4B10-93BC-46E288B4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A93D1-08A9-454F-AB56-93017C61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082E-3609-4B97-B742-134173DD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D646F-2C0C-4C3D-8C6E-B09C8E02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284B6-4B5C-4496-AE04-6D26AA55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7D34D-B25D-4D37-91F1-A1F8079A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1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5AB96-5DCD-4140-A85F-6A8C8552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3C989-D520-40DC-A801-A0E6FE43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53FE8-303D-4419-94B2-1963C009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1B9B-45AF-4F56-B22B-DC065D0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056A-05B0-4778-8CA1-7133B4CD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2507-24DC-4E0E-8A79-2BD2F71CA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5732C-3095-4B9A-B869-F1D995F8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84E6-14BB-4DC7-B7FD-C057A7F7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5047-92D0-4BDD-AD25-A16755A4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9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6585-D35B-47C4-87BE-16E6D25B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05AA2-213D-4C2B-9832-4B9A43BF5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0D3F9-2110-447C-9386-68223A515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4FA51-A3CE-41B3-81FD-862BE46F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AF0BE-9BF7-4003-B3FC-B99D9253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94C4-23B2-4587-A8BA-C8BAC160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9D967-F500-4057-AF33-995C13BF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1DBAB-70C9-4559-8753-32168E80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79FE-BEEA-406A-83FD-0A1090658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0A32-4B78-49A4-BD0B-CD89CAAE65F8}" type="datetimeFigureOut">
              <a:rPr lang="en-US" smtClean="0"/>
              <a:t>2019-09-10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E6225-0623-45C0-9FC4-5E0C71164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671C-812F-43DB-8381-1A53797C3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3AC3-8C98-42B3-9578-29CD1EC5F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655-5806-49B6-A852-ECA5D483D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110borwein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3B8A3-9E2E-434D-B3CD-E42DC458A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B-MAT-200</a:t>
            </a:r>
          </a:p>
        </p:txBody>
      </p:sp>
    </p:spTree>
    <p:extLst>
      <p:ext uri="{BB962C8B-B14F-4D97-AF65-F5344CB8AC3E}">
        <p14:creationId xmlns:p14="http://schemas.microsoft.com/office/powerpoint/2010/main" val="149259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BFE3-1658-4DA8-B615-1B9D1970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7212B-8E8F-4F1B-88A4-3B489AEF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approximated on a small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by a second degree passing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midpoint</a:t>
                </a:r>
              </a:p>
              <a:p>
                <a:r>
                  <a:rPr lang="en-US" dirty="0"/>
                  <a:t>The integral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approximated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7212B-8E8F-4F1B-88A4-3B489AEF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F6199A1A-B38F-4A29-B815-087EBBFC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624070"/>
            <a:ext cx="6000750" cy="186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1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2688-09DF-4557-B775-E33D1ED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Borwein</a:t>
            </a:r>
            <a:r>
              <a:rPr lang="en-US" dirty="0"/>
              <a:t> integrals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48404-19E3-43A5-9779-95FD5F9700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Presented by the </a:t>
                </a:r>
                <a:r>
                  <a:rPr lang="en-US" dirty="0" err="1"/>
                  <a:t>Borwein</a:t>
                </a:r>
                <a:r>
                  <a:rPr lang="en-US" dirty="0"/>
                  <a:t> brothers in 2001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the first few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these integrals are all equal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Is true for every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B48404-19E3-43A5-9779-95FD5F9700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1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8B6E-A4EF-4E1B-9EF0-50EBE368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110borwein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B3146-AE28-4660-A1A9-9F6CD54CE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Compute </a:t>
                </a:r>
                <a:r>
                  <a:rPr lang="en-US" dirty="0" err="1"/>
                  <a:t>Borwein</a:t>
                </a:r>
                <a:r>
                  <a:rPr lang="en-US" dirty="0"/>
                  <a:t> integrals using:</a:t>
                </a:r>
              </a:p>
              <a:p>
                <a:pPr lvl="1"/>
                <a:r>
                  <a:rPr lang="en-US" dirty="0"/>
                  <a:t>The midpoint rule</a:t>
                </a:r>
              </a:p>
              <a:p>
                <a:pPr lvl="1"/>
                <a:r>
                  <a:rPr lang="en-US" dirty="0"/>
                  <a:t>The trapezoidal rule</a:t>
                </a:r>
              </a:p>
              <a:p>
                <a:pPr lvl="1"/>
                <a:r>
                  <a:rPr lang="en-US" dirty="0"/>
                  <a:t>Simpson’s rule.</a:t>
                </a:r>
              </a:p>
              <a:p>
                <a:r>
                  <a:rPr lang="en-US" dirty="0"/>
                  <a:t>Input: index n of the </a:t>
                </a:r>
                <a:r>
                  <a:rPr lang="en-US" dirty="0" err="1"/>
                  <a:t>borwein</a:t>
                </a:r>
                <a:r>
                  <a:rPr lang="en-US" dirty="0"/>
                  <a:t> integral to be computed</a:t>
                </a:r>
              </a:p>
              <a:p>
                <a:r>
                  <a:rPr lang="en-US" dirty="0"/>
                  <a:t>Output: For each rule</a:t>
                </a:r>
              </a:p>
              <a:p>
                <a:pPr lvl="1"/>
                <a:r>
                  <a:rPr lang="en-US" dirty="0"/>
                  <a:t>Computed value of the integral</a:t>
                </a:r>
              </a:p>
              <a:p>
                <a:pPr lvl="1"/>
                <a:r>
                  <a:rPr lang="en-US" dirty="0"/>
                  <a:t>Absolute difference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1B3146-AE28-4660-A1A9-9F6CD54CE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19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C04F-8EFA-4E60-B7B7-A9954010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46FB1-49F4-411C-A3C0-F4D917F436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interval will be approximated by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,5000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For each rule, this interval will be subdivided into 10000 subintervals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46FB1-49F4-411C-A3C0-F4D917F436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62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12FA-C3A3-47D3-952F-8F96AAA1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Previously: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C8C8B-70DB-4C26-8602-B5E536FAAA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derivative of a function at a point is the slope of the tangent line to the graph of the function at that point.</a:t>
                </a:r>
              </a:p>
              <a:p>
                <a:r>
                  <a:rPr lang="en-US" dirty="0"/>
                  <a:t>It represents the “rate of change” of the function.</a:t>
                </a:r>
              </a:p>
              <a:p>
                <a:r>
                  <a:rPr lang="en-US" dirty="0"/>
                  <a:t>The derivative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C8C8B-70DB-4C26-8602-B5E536FAA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upload.wikimedia.org/wikipedia/commons/thumb/d/d2/Tangent-calculus.svg/1280px-Tangent-calculus.svg.png">
            <a:extLst>
              <a:ext uri="{FF2B5EF4-FFF2-40B4-BE49-F238E27FC236}">
                <a16:creationId xmlns:a16="http://schemas.microsoft.com/office/drawing/2014/main" id="{2FD01250-8BD0-4B2F-8230-E0BFE73E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64" y="2217055"/>
            <a:ext cx="5010736" cy="356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87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432E-0630-43CE-B662-B72A85B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9440E-4013-4892-9048-56DC28AA95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58276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integral of a function on the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the signed area defined by its graph,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 and the boundaries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 is the inverse of the derivative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69440E-4013-4892-9048-56DC28AA9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5827643" cy="4351338"/>
              </a:xfrm>
              <a:blipFill>
                <a:blip r:embed="rId2"/>
                <a:stretch>
                  <a:fillRect l="-177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Definite integral example">
            <a:extLst>
              <a:ext uri="{FF2B5EF4-FFF2-40B4-BE49-F238E27FC236}">
                <a16:creationId xmlns:a16="http://schemas.microsoft.com/office/drawing/2014/main" id="{AF4205F0-3B1A-49C3-A473-D1CD9BDB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26" y="1825625"/>
            <a:ext cx="4040909" cy="40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18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AAF05A-A7DD-4BE3-9E27-6A037C8604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AAF05A-A7DD-4BE3-9E27-6A037C860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87F93-0F7B-40B8-B42A-3229E2AF556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The area under the graph can be approximated by a sum of rectangles: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zero, we get: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87F93-0F7B-40B8-B42A-3229E2AF5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241" r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EF19554A-A6AA-4861-986D-08D30D2E46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627" y="1482016"/>
            <a:ext cx="5191957" cy="389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18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F644-4085-4F21-B640-92BDD37A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C80D31-A23D-4285-A7CE-EF19BB893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antiderivative (or primitive)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whose derivative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integral of a function can be expressed using the antiderivative: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2C80D31-A23D-4285-A7CE-EF19BB893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01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E453-AB65-4E6F-92A4-FB8F8CEA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7C4675-3224-4005-A5D3-59729CC34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−1/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F7C4675-3224-4005-A5D3-59729CC34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68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6244-FB9C-4106-9867-593CDDD2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B023-7098-401C-A70E-A6E9E199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integration is a way to approximate an integral</a:t>
            </a:r>
          </a:p>
          <a:p>
            <a:r>
              <a:rPr lang="en-US" dirty="0"/>
              <a:t>This is generally done in three steps:</a:t>
            </a:r>
          </a:p>
          <a:p>
            <a:pPr lvl="1"/>
            <a:r>
              <a:rPr lang="en-US" dirty="0"/>
              <a:t>Subdividing the integration interval into smaller subintervals</a:t>
            </a:r>
          </a:p>
          <a:p>
            <a:pPr lvl="1"/>
            <a:r>
              <a:rPr lang="en-US" dirty="0"/>
              <a:t>For each subinterval, evaluating the function on a finite set of points and using a weighted sum to approximate the integral.</a:t>
            </a:r>
          </a:p>
          <a:p>
            <a:pPr lvl="1"/>
            <a:r>
              <a:rPr lang="en-US" dirty="0"/>
              <a:t>Adding up the approximations for each subinterval.</a:t>
            </a:r>
          </a:p>
          <a:p>
            <a:r>
              <a:rPr lang="en-US" dirty="0"/>
              <a:t>We will describe three methods:</a:t>
            </a:r>
          </a:p>
          <a:p>
            <a:pPr lvl="1"/>
            <a:r>
              <a:rPr lang="en-US" dirty="0"/>
              <a:t>The midpoint rule</a:t>
            </a:r>
          </a:p>
          <a:p>
            <a:pPr lvl="1"/>
            <a:r>
              <a:rPr lang="en-US" dirty="0"/>
              <a:t>The trapezoidal rule</a:t>
            </a:r>
          </a:p>
          <a:p>
            <a:pPr lvl="1"/>
            <a:r>
              <a:rPr lang="en-US" dirty="0"/>
              <a:t>The Simpson’s rule</a:t>
            </a:r>
          </a:p>
        </p:txBody>
      </p:sp>
    </p:spTree>
    <p:extLst>
      <p:ext uri="{BB962C8B-B14F-4D97-AF65-F5344CB8AC3E}">
        <p14:creationId xmlns:p14="http://schemas.microsoft.com/office/powerpoint/2010/main" val="354100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BFE3-1658-4DA8-B615-1B9D1970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7212B-8E8F-4F1B-88A4-3B489AEF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the simplest method: it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on a small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by the constant function with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(value at the midpoint).</a:t>
                </a:r>
              </a:p>
              <a:p>
                <a:r>
                  <a:rPr lang="en-US" dirty="0"/>
                  <a:t>The integral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approximated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7212B-8E8F-4F1B-88A4-3B489AEF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3A6B89E-09AD-4929-9286-76A5D444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606925"/>
            <a:ext cx="58293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99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BFE3-1658-4DA8-B615-1B9D1970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Trapezoidal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7212B-8E8F-4F1B-88A4-3B489AEFF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approximated on a small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by a line passing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integral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is approximated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7212B-8E8F-4F1B-88A4-3B489AEFF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E1A405C-41E8-40F0-8965-791FBE26E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428173"/>
            <a:ext cx="5829300" cy="17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17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E923E40A9DFB46A4BBECD6AFCBC7E0" ma:contentTypeVersion="8" ma:contentTypeDescription="Create a new document." ma:contentTypeScope="" ma:versionID="1f66a0326ba472424bc4478107649794">
  <xsd:schema xmlns:xsd="http://www.w3.org/2001/XMLSchema" xmlns:xs="http://www.w3.org/2001/XMLSchema" xmlns:p="http://schemas.microsoft.com/office/2006/metadata/properties" xmlns:ns2="03843a3a-6d8f-45df-ad37-240d5832ad37" targetNamespace="http://schemas.microsoft.com/office/2006/metadata/properties" ma:root="true" ma:fieldsID="b4a16a5a453641780a46c95779675745" ns2:_="">
    <xsd:import namespace="03843a3a-6d8f-45df-ad37-240d5832ad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43a3a-6d8f-45df-ad37-240d5832ad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C85A2C-E917-4F15-80EE-B945ADF37028}"/>
</file>

<file path=customXml/itemProps2.xml><?xml version="1.0" encoding="utf-8"?>
<ds:datastoreItem xmlns:ds="http://schemas.openxmlformats.org/officeDocument/2006/customXml" ds:itemID="{CEA37B6E-9A64-4426-B939-B13BDCD382FF}"/>
</file>

<file path=customXml/itemProps3.xml><?xml version="1.0" encoding="utf-8"?>
<ds:datastoreItem xmlns:ds="http://schemas.openxmlformats.org/officeDocument/2006/customXml" ds:itemID="{DAF95DB6-B29B-41EB-AF9D-226C1C88647D}"/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488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110borwein</vt:lpstr>
      <vt:lpstr>Previously: Derivative</vt:lpstr>
      <vt:lpstr>Integral</vt:lpstr>
      <vt:lpstr>What are ∫and dx?</vt:lpstr>
      <vt:lpstr>Antiderivative</vt:lpstr>
      <vt:lpstr>Examples</vt:lpstr>
      <vt:lpstr>Numerical integration</vt:lpstr>
      <vt:lpstr>Midpoint rule</vt:lpstr>
      <vt:lpstr>Trapezoidal rule</vt:lpstr>
      <vt:lpstr>Simpson’s rule</vt:lpstr>
      <vt:lpstr>Borwein integrals</vt:lpstr>
      <vt:lpstr>110borwein</vt:lpstr>
      <vt:lpstr>Points of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106bombyx</dc:title>
  <dc:creator>romain bosa</dc:creator>
  <cp:lastModifiedBy>romain bosa</cp:lastModifiedBy>
  <cp:revision>1</cp:revision>
  <dcterms:created xsi:type="dcterms:W3CDTF">2019-02-18T22:15:34Z</dcterms:created>
  <dcterms:modified xsi:type="dcterms:W3CDTF">2019-09-10T21:22:46Z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0x0101007BE923E40A9DFB46A4BBECD6AFCBC7E0</vt:lpwstr>
  </property>
</Properties>
</file>