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3" autoAdjust="0"/>
    <p:restoredTop sz="94694"/>
  </p:normalViewPr>
  <p:slideViewPr>
    <p:cSldViewPr snapToGrid="0">
      <p:cViewPr varScale="1">
        <p:scale>
          <a:sx n="99" d="100"/>
          <a:sy n="99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726C6-DBF4-32E1-2561-71381B810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E98343-95AA-0A18-5329-C79C65606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DF0751-A27B-F0C8-549A-7B5420237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918FC-F48E-9FDB-FFFC-07272711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E764AD-2962-0D35-44A6-D164CC0A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8516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A042F-CEC4-C375-5040-20E1141F3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20AB54-79CE-565C-93D3-765D0CFD37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32446F-1269-C0C7-607E-BC6A3D02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EB029-3DB0-EB62-044C-649A13FF8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CA3128-EDCC-2CB1-84AA-3F51270B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92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1C19B1-4836-C647-7C3C-F19D1E930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1DFADF-386D-339B-DAE3-C78676F36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62E70-F45B-4A58-C1E9-494700DF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50207-2C57-20A5-AD8A-0E56AFFAE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781A05-57B3-89CD-C728-65D3F6A4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216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55630-9DCF-3A12-9AB6-073EB204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D63FD9-8928-DFD2-E06C-0DD4F890E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DD6270-5911-CED8-AB9F-7C9FACB97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CF532D-B59B-94F1-8912-C1828720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5FA03-0EF7-63C4-70B4-31E7C8CE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321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DDF46-26D7-0695-EDCC-ADA989C68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914B5D-4EDE-3AC3-47B6-72A95DFCD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078E98-4A5E-2C0A-68F0-2DB6DE1B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7B82E-E78A-D312-4C9F-51CAFFD3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F8C3A-E562-0EA7-3CF5-31167BA0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46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ABE07-4AF9-21E8-F3A4-424BA3AC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2B4373-BC2B-7FCD-3785-93220490E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FFC397-9EF3-28ED-0E2C-15ABFBEF8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D58B45-5430-CDD4-37ED-F43E9A11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A124A2-AF06-CD69-BCA9-D2D939387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7801ED-2780-F28C-CAC2-0317263E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09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905B3-6686-BE4A-0F88-0B231968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6F49D-DD44-C29B-BB13-31762DF2D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86BE8C-82EC-9982-A047-86FE46C9CD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40FD83-6D83-5425-2C37-42E3B71F2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949441-BAA4-BF71-E922-22B224367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141F1D-DAFE-6F35-98E9-27B81535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410F873-6790-8066-EB72-9781C0EBD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0B3034-647C-2DE2-0160-0FE001632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2590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7B3FD7-44A3-E05A-63D5-809564A05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D49D05-84B0-8A79-9D48-88BE9C05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E524C7-783F-FE04-8EDF-9B2D7B95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DD7654-407C-7BA8-3E34-3729C0DF2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02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C0612-4248-C0D2-A869-AAF3A8FF1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347AEE-9755-8649-0876-E608EF96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461168-A313-54F5-D8B7-F665E47F8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33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1225C-487D-5FCC-621B-8AA37D85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753834-CED7-4DD3-B795-26EC5E3A0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7C3B11-6EAE-B308-5E34-D322BEB0F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24CB96-5F67-13B0-C9FB-384FB734F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5B2C89-D0D0-85EB-F2B6-D79B33BE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533DB8-9BF8-9A05-21EC-694A55F60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87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EADA6C-FEA2-A0A5-0BAA-895A059E7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0E7BFB-236A-10F3-0FC7-694F3D542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FC4280-6CB4-E7E0-FE35-F3E83519D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E5764A-B864-7D96-E02C-795DA211B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19AA4-146A-3056-AF5E-BC34052AB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53B71-AD03-A741-9F63-27F65E8B0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508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88FB01-77BD-5078-3E7D-073CD3E0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65ED5-F4AA-2037-31A3-03BDB982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D02EF-941A-04E3-E1F7-D09FD7ECD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1BDA83-470D-4D8E-BBDA-B06A4D4D0DF1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DCB5A1-EED7-514B-DBCC-7D4F836713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0B7A2-DE6D-3E2D-8A30-0CFE100DA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2EDFE4-1EBB-4919-A8DF-20D4C4457C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41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스크린샷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A073BBF-169B-8997-DEB7-CE39617991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13" y="301562"/>
            <a:ext cx="6228373" cy="6254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10296-36BE-2E94-FB76-D483A560D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AEF2064-16DB-B057-311F-DDD259154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350" y="585963"/>
            <a:ext cx="9575300" cy="5686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6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2E81D-13B7-F57F-9213-64564EEAD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D874B01-7734-A926-3FE6-23174266A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003" y="471167"/>
            <a:ext cx="7693994" cy="59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43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13C3-20CE-BEE8-BB80-31BA56000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도표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EE2AB2D-4DFC-A9EC-EFBB-397CD5080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398" y="539739"/>
            <a:ext cx="8697204" cy="5778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79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2E75D-D26E-4346-C2A9-3B5ED9385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30873E9-4715-1CE0-3800-F46B804C38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37" y="1617345"/>
            <a:ext cx="10032725" cy="362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41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EEC4E-6562-FAF8-F789-63A0B0850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14B224C-6C73-A318-FF41-458C54846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216" y="415033"/>
            <a:ext cx="7207568" cy="602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2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와이드스크린</PresentationFormat>
  <Paragraphs>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 승윤</dc:creator>
  <cp:lastModifiedBy>이 승윤</cp:lastModifiedBy>
  <cp:revision>4</cp:revision>
  <dcterms:created xsi:type="dcterms:W3CDTF">2025-02-17T18:25:10Z</dcterms:created>
  <dcterms:modified xsi:type="dcterms:W3CDTF">2025-04-17T11:34:07Z</dcterms:modified>
</cp:coreProperties>
</file>