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94"/>
  </p:normalViewPr>
  <p:slideViewPr>
    <p:cSldViewPr snapToGrid="0">
      <p:cViewPr varScale="1">
        <p:scale>
          <a:sx n="66" d="100"/>
          <a:sy n="66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726C6-DBF4-32E1-2561-71381B81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E98343-95AA-0A18-5329-C79C6560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F0751-A27B-F0C8-549A-7B54202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18FC-F48E-9FDB-FFFC-07272711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764AD-2962-0D35-44A6-D164CC0A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A042F-CEC4-C375-5040-20E1141F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0AB54-79CE-565C-93D3-765D0CFD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446F-1269-C0C7-607E-BC6A3D0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EB029-3DB0-EB62-044C-649A13F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A3128-EDCC-2CB1-84AA-3F51270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2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C19B1-4836-C647-7C3C-F19D1E930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DFADF-386D-339B-DAE3-C78676F3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2E70-F45B-4A58-C1E9-494700DF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0207-2C57-20A5-AD8A-0E56AFFA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81A05-57B3-89CD-C728-65D3F6A4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5630-9DCF-3A12-9AB6-073EB204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3FD9-8928-DFD2-E06C-0DD4F890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D6270-5911-CED8-AB9F-7C9FACB9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F532D-B59B-94F1-8912-C1828720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5FA03-0EF7-63C4-70B4-31E7C8CE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DF46-26D7-0695-EDCC-ADA989C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14B5D-4EDE-3AC3-47B6-72A95DFC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78E98-4A5E-2C0A-68F0-2DB6DE1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7B82E-E78A-D312-4C9F-51CAFFD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F8C3A-E562-0EA7-3CF5-31167BA0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BE07-4AF9-21E8-F3A4-424BA3AC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B4373-BC2B-7FCD-3785-93220490E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FC397-9EF3-28ED-0E2C-15ABFBEF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58B45-5430-CDD4-37ED-F43E9A11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24A2-AF06-CD69-BCA9-D2D93938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801ED-2780-F28C-CAC2-0317263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905B3-6686-BE4A-0F88-0B231968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6F49D-DD44-C29B-BB13-31762DF2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6BE8C-82EC-9982-A047-86FE46C9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0FD83-6D83-5425-2C37-42E3B71F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49441-BAA4-BF71-E922-22B22436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141F1D-DAFE-6F35-98E9-27B8153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0F873-6790-8066-EB72-9781C0EB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0B3034-647C-2DE2-0160-0FE00163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B3FD7-44A3-E05A-63D5-809564A0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49D05-84B0-8A79-9D48-88BE9C05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E524C7-783F-FE04-8EDF-9B2D7B9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D7654-407C-7BA8-3E34-3729C0DF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C0612-4248-C0D2-A869-AAF3A8FF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347AEE-9755-8649-0876-E608EF9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1168-A313-54F5-D8B7-F665E47F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225C-487D-5FCC-621B-8AA37D8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53834-CED7-4DD3-B795-26EC5E3A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C3B11-6EAE-B308-5E34-D322BEB0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CB96-5F67-13B0-C9FB-384FB73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B2C89-D0D0-85EB-F2B6-D79B33BE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33DB8-9BF8-9A05-21EC-694A55F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ADA6C-FEA2-A0A5-0BAA-895A059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E7BFB-236A-10F3-0FC7-694F3D54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C4280-6CB4-E7E0-FE35-F3E83519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5764A-B864-7D96-E02C-795DA211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19AA4-146A-3056-AF5E-BC34052A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53B71-AD03-A741-9F63-27F65E8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88FB01-77BD-5078-3E7D-073CD3E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65ED5-F4AA-2037-31A3-03BDB982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02EF-941A-04E3-E1F7-D09FD7EC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CB5A1-EED7-514B-DBCC-7D4F8367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0B7A2-DE6D-3E2D-8A30-0CFE100D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073BBF-169B-8997-DEB7-CE396179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13" y="301562"/>
            <a:ext cx="6228373" cy="62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0296-36BE-2E94-FB76-D483A560D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757F1F-A2E8-1A93-CB81-A1E3027C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377" y="569118"/>
            <a:ext cx="9061246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E81D-13B7-F57F-9213-64564EEA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874B01-7734-A926-3FE6-23174266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03" y="471167"/>
            <a:ext cx="7693994" cy="59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4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13C3-20CE-BEE8-BB80-31BA5600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E2AB2D-4DFC-A9EC-EFBB-397CD508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98" y="539739"/>
            <a:ext cx="8697204" cy="57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E75D-D26E-4346-C2A9-3B5ED938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0873E9-4715-1CE0-3800-F46B804C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7" y="1617345"/>
            <a:ext cx="10032725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EC4E-6562-FAF8-F789-63A0B085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4B224C-6C73-A318-FF41-458C5484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6" y="415033"/>
            <a:ext cx="7207568" cy="60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승윤</dc:creator>
  <cp:lastModifiedBy>이 승윤</cp:lastModifiedBy>
  <cp:revision>5</cp:revision>
  <dcterms:created xsi:type="dcterms:W3CDTF">2025-02-17T18:25:10Z</dcterms:created>
  <dcterms:modified xsi:type="dcterms:W3CDTF">2025-04-17T11:42:16Z</dcterms:modified>
</cp:coreProperties>
</file>