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322" r:id="rId5"/>
    <p:sldId id="323" r:id="rId6"/>
    <p:sldId id="324" r:id="rId7"/>
    <p:sldId id="325" r:id="rId8"/>
    <p:sldId id="326" r:id="rId9"/>
    <p:sldId id="327" r:id="rId10"/>
    <p:sldId id="329" r:id="rId11"/>
    <p:sldId id="328" r:id="rId12"/>
    <p:sldId id="330" r:id="rId13"/>
    <p:sldId id="331" r:id="rId14"/>
    <p:sldId id="332" r:id="rId15"/>
    <p:sldId id="333" r:id="rId16"/>
    <p:sldId id="334" r:id="rId17"/>
  </p:sldIdLst>
  <p:sldSz cx="12188825" cy="6858000"/>
  <p:notesSz cx="6858000" cy="9144000"/>
  <p:custDataLst>
    <p:tags r:id="rId20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581" autoAdjust="0"/>
  </p:normalViewPr>
  <p:slideViewPr>
    <p:cSldViewPr showGuides="1">
      <p:cViewPr varScale="1">
        <p:scale>
          <a:sx n="74" d="100"/>
          <a:sy n="74" d="100"/>
        </p:scale>
        <p:origin x="90" y="50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2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08C59C-1BB9-4237-A9B7-DD2A63A425B8}" type="datetime1">
              <a:rPr lang="pt-BR" smtClean="0"/>
              <a:t>02/01/2019</a:t>
            </a:fld>
            <a:endParaRPr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2BDD9A-7962-4409-97BC-171BE8D3EB63}" type="datetime1">
              <a:rPr lang="pt-BR" smtClean="0"/>
              <a:t>02/01/2019</a:t>
            </a:fld>
            <a:endParaRPr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96889373-E0D5-4643-B064-BFD8872E26E7}" type="datetime1">
              <a:rPr lang="pt-BR" noProof="0" smtClean="0"/>
              <a:t>02/01/2019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42ED7-693C-4DAE-8C9F-6CD10DCCDE4A}" type="datetime1">
              <a:rPr lang="pt-BR" noProof="0" smtClean="0"/>
              <a:t>02/01/2019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74302C-7C8D-4A4B-B900-903D774A3203}" type="datetime1">
              <a:rPr lang="pt-BR" noProof="0" smtClean="0"/>
              <a:t>02/01/2019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4F1D6D-61E9-4560-AE50-437CD3E0797D}" type="datetime1">
              <a:rPr lang="pt-BR" noProof="0" smtClean="0"/>
              <a:t>02/01/2019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E612FF-9D9B-442A-A7B7-783CF641648B}" type="datetime1">
              <a:rPr lang="pt-BR" noProof="0" smtClean="0"/>
              <a:t>02/01/2019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36BC18-1538-4347-88A0-FBBE390276CE}" type="datetime1">
              <a:rPr lang="pt-BR" noProof="0" smtClean="0"/>
              <a:t>02/01/2019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F773A-66D3-4479-A363-0ABA1114F949}" type="datetime1">
              <a:rPr lang="pt-BR" noProof="0" smtClean="0"/>
              <a:t>02/01/2019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1F1639-220E-4506-8203-EC22F2D55226}" type="datetime1">
              <a:rPr lang="pt-BR" noProof="0" smtClean="0"/>
              <a:t>02/01/2019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C53185-4266-4950-837F-464AB456FAE0}" type="datetime1">
              <a:rPr lang="pt-BR" noProof="0" smtClean="0"/>
              <a:t>02/01/2019</a:t>
            </a:fld>
            <a:endParaRPr lang="pt-BR" noProof="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70CDCA-AC70-451C-8055-85D4ED38DB8E}" type="datetime1">
              <a:rPr lang="pt-BR" noProof="0" smtClean="0"/>
              <a:t>02/01/2019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98E21A-0130-47DC-BAB7-BD5183C39865}" type="datetime1">
              <a:rPr lang="pt-BR" noProof="0" smtClean="0"/>
              <a:t>02/01/2019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C8DF653-1584-4C44-ACF6-47D68A964806}" type="datetime1">
              <a:rPr lang="pt-BR" noProof="0" smtClean="0"/>
              <a:t>02/01/2019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tirc/kanban-boar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637710" cy="2895600"/>
          </a:xfrm>
        </p:spPr>
        <p:txBody>
          <a:bodyPr rtlCol="0"/>
          <a:lstStyle/>
          <a:p>
            <a:pPr rtl="0"/>
            <a:r>
              <a:rPr lang="pt-BR" dirty="0"/>
              <a:t>Ações de 2017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Grupo ENTI e Araras DEv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10"/>
    </mc:Choice>
    <mc:Fallback xmlns="">
      <p:transition advTm="57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ENTI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Grupo criado em 15 de Abril de 2016 por Michel Adriano Medeiros em Rio Claro - SP</a:t>
            </a:r>
          </a:p>
          <a:p>
            <a:pPr marL="0" indent="0">
              <a:buNone/>
            </a:pPr>
            <a:r>
              <a:rPr lang="pt-BR" sz="1800" dirty="0"/>
              <a:t>O objetivo do grupo é disseminar o conhecimento sobre qualquer coisa sobre a área de T.I. Por essa razão o grupo chama ENTI, pegou-se as duas primeiras letras do nome por extenso do grupo que é: ensine-me alguma coisa sobre T.I, e no final adicionou a sigla T.I (Tecnologia da Informação).</a:t>
            </a:r>
          </a:p>
          <a:p>
            <a:pPr marL="0" indent="0">
              <a:buNone/>
            </a:pPr>
            <a:r>
              <a:rPr lang="pt-BR" sz="1800" dirty="0"/>
              <a:t>O primeiro hangout ocorreu em 31/07/2016 para ver se apareceria alguém para formar um grupo de estudo. Nesse primeiro hangout já apareceu o Angelo Rogerio Rubin que hoje é um dos coordenadores do grupo.</a:t>
            </a:r>
          </a:p>
          <a:p>
            <a:pPr marL="0" indent="0">
              <a:buNone/>
            </a:pPr>
            <a:r>
              <a:rPr lang="pt-BR" sz="1800" dirty="0"/>
              <a:t>Em um desses hangouts decidimos estudar uma tecnologia, a tecnologia escolhida foi o JavaScript. Escolhemos o material para estudo e resolvemos fazer uma série de hangouts onde cada Domingo um apresentador apresentava o assunto.</a:t>
            </a:r>
          </a:p>
        </p:txBody>
      </p:sp>
    </p:spTree>
    <p:extLst>
      <p:ext uri="{BB962C8B-B14F-4D97-AF65-F5344CB8AC3E}">
        <p14:creationId xmlns:p14="http://schemas.microsoft.com/office/powerpoint/2010/main" val="79079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201">
        <p:fade/>
      </p:transition>
    </mc:Choice>
    <mc:Fallback xmlns="">
      <p:transition spd="med" advTm="3020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ENTI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No dia 16/10/2016 começamos a série JavaScript o Básico, durante essa série apareceu outro membro que se tornou um dos apresentadores e também coordenador do grupo Helton Carlos de Souza. Essa série terminou em 16/02/2017.</a:t>
            </a:r>
          </a:p>
          <a:p>
            <a:pPr marL="0" indent="0">
              <a:buNone/>
            </a:pPr>
            <a:r>
              <a:rPr lang="pt-BR" sz="1800" dirty="0"/>
              <a:t>Nos reunimos novamente em um hangout e escolhemos a próxima série de estudo que faríamos. No dia 05/03/2017 começamos o projeto EcmaScript 6 – os novos recursos e terminamos em 18/06/2017.</a:t>
            </a:r>
          </a:p>
          <a:p>
            <a:pPr marL="0" indent="0">
              <a:buNone/>
            </a:pPr>
            <a:r>
              <a:rPr lang="pt-BR" sz="1800" dirty="0"/>
              <a:t>A próxima tecnologia que selecionamos para estudar foi o React, começamos a série em 02/07/2017 e terminamos em 03/09/2017. </a:t>
            </a:r>
          </a:p>
          <a:p>
            <a:pPr marL="0" indent="0">
              <a:buNone/>
            </a:pPr>
            <a:r>
              <a:rPr lang="pt-BR" sz="1800" dirty="0"/>
              <a:t>Depois fizemos alguns hangouts para escolher um projeto para ser realizado para aplicar os estudos que fizemos, e nisso nasceu o projeto Kanban-</a:t>
            </a:r>
            <a:r>
              <a:rPr lang="pt-BR" sz="1800" dirty="0" err="1"/>
              <a:t>Board</a:t>
            </a:r>
            <a:r>
              <a:rPr lang="pt-BR" sz="1800" dirty="0"/>
              <a:t> que está em andamento e serve para aplicar o conhecimento adquirido. </a:t>
            </a:r>
            <a:r>
              <a:rPr lang="pt-BR" sz="1800" dirty="0">
                <a:hlinkClick r:id="rId2"/>
              </a:rPr>
              <a:t>https://github.com/entirc/kanban-board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64662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299">
        <p:fade/>
      </p:transition>
    </mc:Choice>
    <mc:Fallback xmlns="">
      <p:transition spd="med" advTm="30299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ENTI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A próxima tecnologia a ser estudada é o Graphql, ainda não começamos a fazer a apresentação, mas no fim de 2017 ou começo de 2018 essa série vai começar a ser produzida.</a:t>
            </a:r>
          </a:p>
          <a:p>
            <a:pPr marL="0" indent="0">
              <a:buNone/>
            </a:pPr>
            <a:r>
              <a:rPr lang="pt-BR" sz="1800" dirty="0"/>
              <a:t>Está em curso um encontro presencial, vamos ver se dá para ser realizado em Dezembro/2017.</a:t>
            </a:r>
          </a:p>
        </p:txBody>
      </p:sp>
    </p:spTree>
    <p:extLst>
      <p:ext uri="{BB962C8B-B14F-4D97-AF65-F5344CB8AC3E}">
        <p14:creationId xmlns:p14="http://schemas.microsoft.com/office/powerpoint/2010/main" val="31844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313">
        <p:fade/>
      </p:transition>
    </mc:Choice>
    <mc:Fallback xmlns="">
      <p:transition spd="med" advTm="1531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ENTI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No dia 04/11/2017 foi realizado algumas palestras online, eram para serem várias, mas aquele dia as bruxas estavam soltas, e foram realizadas apenas duas.</a:t>
            </a:r>
          </a:p>
          <a:p>
            <a:pPr marL="0" indent="0">
              <a:buNone/>
            </a:pPr>
            <a:r>
              <a:rPr lang="pt-BR" sz="2000" dirty="0"/>
              <a:t>13:30 às 14:00 - Nicholas Eduardo - React Native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14:00 às 15:00 - Nanderson Castro - Symfony 101 - Os Primeiros Passos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4346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161">
        <p:fade/>
      </p:transition>
    </mc:Choice>
    <mc:Fallback xmlns="">
      <p:transition spd="med" advTm="1616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Araras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Grupo criado em 13 de Maio de 2015.</a:t>
            </a:r>
          </a:p>
          <a:p>
            <a:pPr marL="0" indent="0">
              <a:buNone/>
            </a:pPr>
            <a:r>
              <a:rPr lang="pt-BR" dirty="0"/>
              <a:t>Michel Adriano Medeiros assumiu o grupo em Janeiro de 2017, porque o grupo seria removido caso ninguém assumisse como organizador do grupo.</a:t>
            </a:r>
          </a:p>
          <a:p>
            <a:pPr marL="0" indent="0">
              <a:buNone/>
            </a:pPr>
            <a:r>
              <a:rPr lang="pt-BR" dirty="0"/>
              <a:t>No começo foram realizados vários hangouts intitulados Sabadão da Conversa que foram realizados na parte da manhã para verificar qual o rumo que o grupo desejava tomar com o Araras Dev.</a:t>
            </a:r>
          </a:p>
          <a:p>
            <a:pPr marL="0" indent="0">
              <a:buNone/>
            </a:pPr>
            <a:r>
              <a:rPr lang="pt-BR" dirty="0"/>
              <a:t>Os hangouts também tinham o objetivo de juntar pessoas que desejassem estudar alguma coisa sobre T.I, mas no modo online, não obtivemos sucesso neste formato.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55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20">
        <p:fade/>
      </p:transition>
    </mc:Choice>
    <mc:Fallback xmlns="">
      <p:transition spd="med" advTm="72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Araras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Em um dos hangout do Sabadão da Conversa, apareceu o Orlando Saraiva que é professor da universidade Uniara, que desejava que os seus alunos conhecessem o grupo e torna-se uma comunidade ativa em eventos de T.I. Hoje ele também é coordenador do grupo.</a:t>
            </a:r>
          </a:p>
          <a:p>
            <a:pPr marL="0" indent="0">
              <a:buNone/>
            </a:pPr>
            <a:r>
              <a:rPr lang="pt-BR" dirty="0"/>
              <a:t>O Orlando abriu aulas e eventos da Uniararas como encontros de Meetup para ver se apareciam pessoas interessadas no assunto. Não obtivemos sucesso com essa abordagem.</a:t>
            </a:r>
          </a:p>
        </p:txBody>
      </p:sp>
    </p:spTree>
    <p:extLst>
      <p:ext uri="{BB962C8B-B14F-4D97-AF65-F5344CB8AC3E}">
        <p14:creationId xmlns:p14="http://schemas.microsoft.com/office/powerpoint/2010/main" val="241429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3">
        <p:fade/>
      </p:transition>
    </mc:Choice>
    <mc:Fallback xmlns="">
      <p:transition spd="med" advTm="53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Araras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Algumas pessoas começaram a entrar no grupo quando em 15 de Julho de 2017 foi realizado várias palestras online.</a:t>
            </a:r>
          </a:p>
          <a:p>
            <a:pPr marL="0" indent="0">
              <a:buNone/>
            </a:pPr>
            <a:r>
              <a:rPr lang="pt-BR" dirty="0"/>
              <a:t>Vendo que neste formato algumas pessoas entravam na live para assistir as palestras, outras foram realizadas.</a:t>
            </a:r>
          </a:p>
          <a:p>
            <a:pPr marL="0" indent="0">
              <a:buNone/>
            </a:pPr>
            <a:r>
              <a:rPr lang="pt-BR" dirty="0"/>
              <a:t>Em 2 de Setembro de 2017 foi realizado um evento presencial na Uniararas, para verificar se algumas pessoas apareceriam para o evento. Neste dia houveram quatro palestras e apareceram algumas pessoas.</a:t>
            </a:r>
          </a:p>
          <a:p>
            <a:pPr marL="0" indent="0">
              <a:buNone/>
            </a:pPr>
            <a:r>
              <a:rPr lang="pt-BR" dirty="0"/>
              <a:t>Houve um grande apreço pela a palestra de Dojo ministrada pelo André Phillip Bertoletti e resolvemos fazer um Dojo todo mês.</a:t>
            </a:r>
          </a:p>
        </p:txBody>
      </p:sp>
    </p:spTree>
    <p:extLst>
      <p:ext uri="{BB962C8B-B14F-4D97-AF65-F5344CB8AC3E}">
        <p14:creationId xmlns:p14="http://schemas.microsoft.com/office/powerpoint/2010/main" val="183667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9">
        <p:fade/>
      </p:transition>
    </mc:Choice>
    <mc:Fallback xmlns="">
      <p:transition spd="med" advTm="36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Araras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Nas palestras do dia 2 de Setembro de 2017, um dos palestrantes foi o Altair Sossai que palestrou sobre a importância do testes na construção de uma aplicação.</a:t>
            </a:r>
          </a:p>
          <a:p>
            <a:pPr marL="0" indent="0">
              <a:buNone/>
            </a:pPr>
            <a:r>
              <a:rPr lang="pt-BR" dirty="0"/>
              <a:t>No dia 7 de Outubro de 2017 foi realizado o primeiro Dojo, como o André não pode comparecer para coordenar o Dojo, Altair assumiu a coordenação e também foi adicionado como um dos coordenadores do grupo Araras Dev.</a:t>
            </a:r>
          </a:p>
          <a:p>
            <a:pPr marL="0" indent="0">
              <a:buNone/>
            </a:pPr>
            <a:r>
              <a:rPr lang="pt-BR" dirty="0"/>
              <a:t>Dia 4 de Novembro de 2017 como combinado que todo mês faríamos um Dojo, este não foi realizado. Altair ficou decepcionado com o pouco número de pessoas que apareceram no dia 7 de Outubro. Não sei se haverá outros Dojo, é esperar para ver.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1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6">
        <p:fade/>
      </p:transition>
    </mc:Choice>
    <mc:Fallback xmlns="">
      <p:transition spd="med" advTm="235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Araras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Programação das palestras online realizadas no dia 15/07/2017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10:00 às 10:30 - MVP para Aplicações Híbridas - Anderson Rafael Ferreira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10:30 às 11:00 - Gestão bibliográfica com o Mendeley - Angela Ferraz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11:00 ao 12:00 - Falando sobre Node.js - João Rubens Marchete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12:00 às 13:00 - Android Nativo: porque estudar e por onde começar - Leonardo Sibela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13:00 às 14:00 - Kanban: agilidade para ambientes complexos - André Phillip Bertoletti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14:00 às 15:00 - TypeScript: O Superset JavaScript - Rafael Bento Cruz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15:00 às 15:30 - Construindo APIs Testáveis com Node.js - Waldemar Neto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15:30 às 17:00 - Desenvolvimento Cross-Mobile com Xamarin - Rodrigo Paiva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17:00 às 18:00 - Aplicações da matemática na computação! - Marcos Aurelio Wozhiak Junior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18:00 às 19:00 - ASP.NET Core e Linux: explorando novas fronteiras - Renato Groff</a:t>
            </a:r>
          </a:p>
        </p:txBody>
      </p:sp>
    </p:spTree>
    <p:extLst>
      <p:ext uri="{BB962C8B-B14F-4D97-AF65-F5344CB8AC3E}">
        <p14:creationId xmlns:p14="http://schemas.microsoft.com/office/powerpoint/2010/main" val="94525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438">
        <p:fade/>
      </p:transition>
    </mc:Choice>
    <mc:Fallback xmlns="">
      <p:transition spd="med" advTm="30438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Araras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Programação das palestras presenciais realizadas no dia 02/09/2017</a:t>
            </a:r>
            <a:br>
              <a:rPr lang="pt-BR" sz="1800" dirty="0"/>
            </a:br>
            <a:br>
              <a:rPr lang="pt-BR" sz="1800" dirty="0"/>
            </a:br>
            <a:r>
              <a:rPr lang="pt-BR" sz="1600" dirty="0"/>
              <a:t>08:00 às 09:00 Altair Sossai - A Importância de Testes Unitários nas Aplicações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09:00 às 10:00 Luiz Fernando Pimenta - Iniciando com Ruby on Rails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10:00 às 11:00 Apolo Martins Rossi - Firebase - Conceito Básico e Prática no Android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11:00 às 12:00 André Phillip Bertoletti - Coding Dojo: Treinar é preciso!</a:t>
            </a:r>
          </a:p>
        </p:txBody>
      </p:sp>
    </p:spTree>
    <p:extLst>
      <p:ext uri="{BB962C8B-B14F-4D97-AF65-F5344CB8AC3E}">
        <p14:creationId xmlns:p14="http://schemas.microsoft.com/office/powerpoint/2010/main" val="165596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102">
        <p:fade/>
      </p:transition>
    </mc:Choice>
    <mc:Fallback xmlns="">
      <p:transition spd="med" advTm="3010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Araras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Hangouts realizados:</a:t>
            </a:r>
          </a:p>
          <a:p>
            <a:pPr marL="0" indent="0">
              <a:buNone/>
            </a:pPr>
            <a:r>
              <a:rPr lang="pt-BR" sz="1800" dirty="0"/>
              <a:t>19/07/2017 - Nanderson Castro </a:t>
            </a:r>
            <a:r>
              <a:rPr lang="pt-BR" sz="1800" b="1" dirty="0"/>
              <a:t>- Criando Aplicações Modernas com PHP</a:t>
            </a:r>
          </a:p>
          <a:p>
            <a:pPr marL="0" indent="0">
              <a:buNone/>
            </a:pPr>
            <a:r>
              <a:rPr lang="pt-BR" sz="1800" dirty="0"/>
              <a:t>16/09/2017 - Robert Souza - </a:t>
            </a:r>
            <a:r>
              <a:rPr lang="pt-BR" sz="1800" b="1" dirty="0"/>
              <a:t>Segurança Digital</a:t>
            </a:r>
          </a:p>
          <a:p>
            <a:pPr marL="0" indent="0">
              <a:buNone/>
            </a:pPr>
            <a:r>
              <a:rPr lang="pt-BR" sz="1800" dirty="0"/>
              <a:t>23/09/2017 - Andre Luis Rocha </a:t>
            </a:r>
            <a:r>
              <a:rPr lang="pt-BR" sz="1800" b="1" dirty="0"/>
              <a:t>- Docker além do ambiente de desenvolvimento</a:t>
            </a:r>
          </a:p>
          <a:p>
            <a:pPr marL="0" indent="0">
              <a:buNone/>
            </a:pPr>
            <a:r>
              <a:rPr lang="pt-BR" sz="1800" dirty="0"/>
              <a:t>30/09/2017 - Paulo Henrique de Brito Ruiz </a:t>
            </a:r>
            <a:r>
              <a:rPr lang="pt-BR" sz="1800" b="1" dirty="0"/>
              <a:t>- Arquitetura Lambda para Big Data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170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455">
        <p:fade/>
      </p:transition>
    </mc:Choice>
    <mc:Fallback xmlns="">
      <p:transition spd="med" advTm="3045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7814-8C00-456A-949E-F30FEE7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Araras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EE07B-A73E-46AC-A425-0440875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Dojo realizado:</a:t>
            </a:r>
          </a:p>
          <a:p>
            <a:pPr marL="0" indent="0">
              <a:buNone/>
            </a:pPr>
            <a:r>
              <a:rPr lang="pt-BR" sz="1800" dirty="0"/>
              <a:t>07/10/2017 - </a:t>
            </a:r>
            <a:r>
              <a:rPr lang="pt-BR" b="1" dirty="0"/>
              <a:t>Coding Dojo #1</a:t>
            </a:r>
          </a:p>
          <a:p>
            <a:pPr marL="0" indent="0">
              <a:buNone/>
            </a:pP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426110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245">
        <p:fade/>
      </p:transition>
    </mc:Choice>
    <mc:Fallback xmlns="">
      <p:transition spd="med" advTm="15245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elo de design de átomo azu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6840_TF03460636.potx" id="{C8211446-C8FB-4163-8C2B-4A3E76D7C8C2}" vid="{4C3BC3CD-5F64-47FA-BEA1-2E5315A40ADD}"/>
    </a:ext>
  </a:extLst>
</a:theme>
</file>

<file path=ppt/theme/theme2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a4f35948-e619-41b3-aa29-22878b09cfd2"/>
    <ds:schemaRef ds:uri="http://www.w3.org/XML/1998/namespace"/>
    <ds:schemaRef ds:uri="http://schemas.microsoft.com/office/infopath/2007/PartnerControls"/>
    <ds:schemaRef ds:uri="http://purl.org/dc/terms/"/>
    <ds:schemaRef ds:uri="40262f94-9f35-4ac3-9a90-690165a166b7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 de design de átomo azul</Template>
  <TotalTime>288</TotalTime>
  <Words>878</Words>
  <Application>Microsoft Office PowerPoint</Application>
  <PresentationFormat>Personalizar</PresentationFormat>
  <Paragraphs>49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Modelo de design de átomo azul</vt:lpstr>
      <vt:lpstr>Ações de 2017</vt:lpstr>
      <vt:lpstr>Grupo Araras Dev</vt:lpstr>
      <vt:lpstr>Grupo Araras Dev</vt:lpstr>
      <vt:lpstr>Grupo Araras Dev</vt:lpstr>
      <vt:lpstr>Grupo Araras Dev</vt:lpstr>
      <vt:lpstr>Grupo Araras Dev</vt:lpstr>
      <vt:lpstr>Grupo Araras Dev</vt:lpstr>
      <vt:lpstr>Grupo Araras Dev</vt:lpstr>
      <vt:lpstr>Grupo Araras Dev</vt:lpstr>
      <vt:lpstr>Grupo ENTI</vt:lpstr>
      <vt:lpstr>Grupo ENTI</vt:lpstr>
      <vt:lpstr>Grupo ENTI</vt:lpstr>
      <vt:lpstr>Grupo 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Ações de 2017</dc:title>
  <dc:creator>michel adriano medeiros</dc:creator>
  <cp:lastModifiedBy>michel adriano medeiros</cp:lastModifiedBy>
  <cp:revision>15</cp:revision>
  <dcterms:created xsi:type="dcterms:W3CDTF">2017-11-15T16:33:06Z</dcterms:created>
  <dcterms:modified xsi:type="dcterms:W3CDTF">2019-01-02T23:50:57Z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