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91158"/>
            <a:ext cx="10572000" cy="2593463"/>
          </a:xfrm>
        </p:spPr>
        <p:txBody>
          <a:bodyPr/>
          <a:lstStyle/>
          <a:p>
            <a:pPr algn="ctr"/>
            <a:r>
              <a:rPr lang="ru-RU" i="1" u="sng" dirty="0" smtClean="0"/>
              <a:t>операционные </a:t>
            </a:r>
            <a:r>
              <a:rPr lang="ru-RU" i="1" u="sng" dirty="0"/>
              <a:t>системы</a:t>
            </a:r>
            <a:r>
              <a:rPr lang="en-GB" dirty="0"/>
              <a:t/>
            </a:r>
            <a:br>
              <a:rPr lang="en-GB" dirty="0"/>
            </a:br>
            <a:r>
              <a:rPr lang="ru-RU" dirty="0"/>
              <a:t>лабораторной работе № </a:t>
            </a:r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Программирование в командном процессоре ОС UNIX. Ветвления и циклы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638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0"/>
            <a:ext cx="10571998" cy="1780674"/>
          </a:xfrm>
        </p:spPr>
        <p:txBody>
          <a:bodyPr/>
          <a:lstStyle/>
          <a:p>
            <a:r>
              <a:rPr lang="ru-RU" sz="2800" dirty="0"/>
              <a:t>Используя команды getopts grep, я написал пакетный файл, который анализирует командную строку с помощью некоторых </a:t>
            </a:r>
            <a:r>
              <a:rPr lang="ru-RU" sz="2800" dirty="0" smtClean="0"/>
              <a:t>клавиш</a:t>
            </a:r>
            <a:r>
              <a:rPr lang="en-US" sz="2800" dirty="0" smtClean="0"/>
              <a:t>.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789"/>
          <a:stretch/>
        </p:blipFill>
        <p:spPr>
          <a:xfrm>
            <a:off x="325418" y="2589296"/>
            <a:ext cx="4306741" cy="3019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72"/>
          <a:stretch/>
        </p:blipFill>
        <p:spPr>
          <a:xfrm>
            <a:off x="5223960" y="1913020"/>
            <a:ext cx="6847724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1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543440"/>
            <a:ext cx="10571998" cy="970450"/>
          </a:xfrm>
        </p:spPr>
        <p:txBody>
          <a:bodyPr/>
          <a:lstStyle/>
          <a:p>
            <a:r>
              <a:rPr lang="ru-RU" sz="2800" dirty="0"/>
              <a:t>Я написал программу на C, которая вводит число и определяет, больше ли оно нуля, меньше нуля или равно нулю.</a:t>
            </a:r>
            <a:endParaRPr lang="en-GB" sz="2800" dirty="0"/>
          </a:p>
        </p:txBody>
      </p:sp>
      <p:pic>
        <p:nvPicPr>
          <p:cNvPr id="4" name="Content Placeholder 3" descr="Снимок экрана от 2022-05-25 15-10-4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75"/>
          <a:stretch>
            <a:fillRect/>
          </a:stretch>
        </p:blipFill>
        <p:spPr bwMode="auto">
          <a:xfrm>
            <a:off x="795925" y="2779203"/>
            <a:ext cx="3249949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Снимок экрана от 2022-05-25 15-11-2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9" y="5465253"/>
            <a:ext cx="3317240" cy="105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Снимок экрана от 2022-05-25 15-08-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982" y="3104056"/>
            <a:ext cx="5719763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24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95314"/>
            <a:ext cx="10571998" cy="970450"/>
          </a:xfrm>
        </p:spPr>
        <p:txBody>
          <a:bodyPr/>
          <a:lstStyle/>
          <a:p>
            <a:r>
              <a:rPr lang="ru-RU" sz="2800" dirty="0"/>
              <a:t>Я написал пакетный файл, который создает указанное количество файлов, пронумерованных последовательно от 1 до N.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78506"/>
            <a:ext cx="2707105" cy="39102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73" y="3462087"/>
            <a:ext cx="76676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5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07346"/>
            <a:ext cx="10571998" cy="970450"/>
          </a:xfrm>
        </p:spPr>
        <p:txBody>
          <a:bodyPr/>
          <a:lstStyle/>
          <a:p>
            <a:r>
              <a:rPr lang="ru-RU" sz="2800" dirty="0"/>
              <a:t>Написал пакетный файл, который использует команду tar для архивирования всех файлов в указанном каталоге.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0" y="2464594"/>
            <a:ext cx="6657975" cy="3609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43"/>
          <a:stretch/>
        </p:blipFill>
        <p:spPr>
          <a:xfrm>
            <a:off x="7159164" y="3502568"/>
            <a:ext cx="4367213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0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</TotalTime>
  <Words>88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операционные системы лабораторной работе № 11</vt:lpstr>
      <vt:lpstr>Используя команды getopts grep, я написал пакетный файл, который анализирует командную строку с помощью некоторых клавиш.</vt:lpstr>
      <vt:lpstr>Я написал программу на C, которая вводит число и определяет, больше ли оно нуля, меньше нуля или равно нулю.</vt:lpstr>
      <vt:lpstr>Я написал пакетный файл, который создает указанное количество файлов, пронумерованных последовательно от 1 до N.</vt:lpstr>
      <vt:lpstr>Написал пакетный файл, который использует команду tar для архивирования всех файлов в указанном каталоге.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лабораторной работе № 10</dc:title>
  <dc:creator>ALFRED</dc:creator>
  <cp:lastModifiedBy>ALFRED</cp:lastModifiedBy>
  <cp:revision>2</cp:revision>
  <dcterms:created xsi:type="dcterms:W3CDTF">2022-05-28T15:12:38Z</dcterms:created>
  <dcterms:modified xsi:type="dcterms:W3CDTF">2022-05-28T15:31:40Z</dcterms:modified>
</cp:coreProperties>
</file>