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19653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Операционные </a:t>
            </a:r>
            <a:r>
              <a:rPr lang="ru-RU" dirty="0" smtClean="0"/>
              <a:t>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Презентация </a:t>
            </a:r>
            <a:r>
              <a:rPr lang="ru-RU" dirty="0"/>
              <a:t>лабораторной работы №5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08338"/>
            <a:ext cx="9448800" cy="685800"/>
          </a:xfrm>
        </p:spPr>
        <p:txBody>
          <a:bodyPr/>
          <a:lstStyle/>
          <a:p>
            <a:r>
              <a:rPr lang="ru-RU" dirty="0"/>
              <a:t>Анализ файловой системы Linux. Команды для работы с файлами и каталогами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1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474" y="901532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Все </a:t>
            </a:r>
            <a:r>
              <a:rPr lang="ru-RU" dirty="0"/>
              <a:t>примеры приведены в первой части описания лабораторной работы.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59" y="2523258"/>
            <a:ext cx="4104762" cy="39142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485163"/>
            <a:ext cx="4085714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72933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Скопировал файл в домашний каталог и назвал его equipment. Создал каталог ~/ski.places в домашнем каталоге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3223260"/>
            <a:ext cx="5577839" cy="2103120"/>
          </a:xfrm>
        </p:spPr>
      </p:pic>
    </p:spTree>
    <p:extLst>
      <p:ext uri="{BB962C8B-B14F-4D97-AF65-F5344CB8AC3E}">
        <p14:creationId xmlns:p14="http://schemas.microsoft.com/office/powerpoint/2010/main" val="33392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373"/>
            <a:ext cx="10820400" cy="4024125"/>
          </a:xfrm>
        </p:spPr>
        <p:txBody>
          <a:bodyPr/>
          <a:lstStyle/>
          <a:p>
            <a:r>
              <a:rPr lang="ru-RU" dirty="0"/>
              <a:t>Переместил файл </a:t>
            </a:r>
            <a:r>
              <a:rPr lang="en-GB" dirty="0"/>
              <a:t>equipment </a:t>
            </a:r>
            <a:r>
              <a:rPr lang="ru-RU" dirty="0"/>
              <a:t>в каталог ~/</a:t>
            </a:r>
            <a:r>
              <a:rPr lang="en-GB" dirty="0" err="1"/>
              <a:t>ski.places</a:t>
            </a:r>
            <a:r>
              <a:rPr lang="en-GB" dirty="0"/>
              <a:t>. </a:t>
            </a:r>
            <a:r>
              <a:rPr lang="ru-RU" dirty="0"/>
              <a:t>Переименовал файл ~/</a:t>
            </a:r>
            <a:r>
              <a:rPr lang="en-GB" dirty="0" err="1"/>
              <a:t>ski.places</a:t>
            </a:r>
            <a:r>
              <a:rPr lang="en-GB" dirty="0"/>
              <a:t>/equipment </a:t>
            </a:r>
            <a:r>
              <a:rPr lang="ru-RU" dirty="0"/>
              <a:t>в ~/</a:t>
            </a:r>
            <a:r>
              <a:rPr lang="en-GB" dirty="0" err="1"/>
              <a:t>ski.places</a:t>
            </a:r>
            <a:r>
              <a:rPr lang="en-GB" dirty="0"/>
              <a:t>/</a:t>
            </a:r>
            <a:r>
              <a:rPr lang="en-GB" dirty="0" err="1"/>
              <a:t>equiplist</a:t>
            </a:r>
            <a:r>
              <a:rPr lang="en-GB" dirty="0"/>
              <a:t>. </a:t>
            </a:r>
            <a:r>
              <a:rPr lang="ru-RU" dirty="0"/>
              <a:t>Создайте файл </a:t>
            </a:r>
            <a:r>
              <a:rPr lang="en-GB" dirty="0"/>
              <a:t>abc1 </a:t>
            </a:r>
            <a:r>
              <a:rPr lang="ru-RU" dirty="0"/>
              <a:t>в домашнем каталоге и скопируйте его в каталог ~/</a:t>
            </a:r>
            <a:r>
              <a:rPr lang="en-GB" dirty="0" err="1"/>
              <a:t>ski.places</a:t>
            </a:r>
            <a:r>
              <a:rPr lang="en-GB" dirty="0"/>
              <a:t>, </a:t>
            </a:r>
            <a:r>
              <a:rPr lang="ru-RU" dirty="0"/>
              <a:t>назвал его </a:t>
            </a:r>
            <a:r>
              <a:rPr lang="en-GB" dirty="0"/>
              <a:t>equiplist2. </a:t>
            </a:r>
            <a:r>
              <a:rPr lang="ru-RU" dirty="0"/>
              <a:t>Создал каталог с именем </a:t>
            </a:r>
            <a:r>
              <a:rPr lang="en-GB" dirty="0"/>
              <a:t>equipment </a:t>
            </a:r>
            <a:r>
              <a:rPr lang="ru-RU" dirty="0"/>
              <a:t>в каталоге ~/</a:t>
            </a:r>
            <a:r>
              <a:rPr lang="en-GB" dirty="0" err="1"/>
              <a:t>ski.places</a:t>
            </a:r>
            <a:r>
              <a:rPr lang="en-GB" dirty="0"/>
              <a:t>. </a:t>
            </a:r>
            <a:r>
              <a:rPr lang="ru-RU" dirty="0"/>
              <a:t>Переместил файлы ~/</a:t>
            </a:r>
            <a:r>
              <a:rPr lang="en-GB" dirty="0" err="1"/>
              <a:t>ski.places</a:t>
            </a:r>
            <a:r>
              <a:rPr lang="en-GB" dirty="0"/>
              <a:t>/</a:t>
            </a:r>
            <a:r>
              <a:rPr lang="en-GB" dirty="0" err="1"/>
              <a:t>equiplist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en-GB" dirty="0" err="1"/>
              <a:t>equiplist</a:t>
            </a:r>
            <a:r>
              <a:rPr lang="en-GB" dirty="0"/>
              <a:t> 2 </a:t>
            </a:r>
            <a:r>
              <a:rPr lang="ru-RU" dirty="0"/>
              <a:t>в каталог ~/</a:t>
            </a:r>
            <a:r>
              <a:rPr lang="en-GB" dirty="0" err="1"/>
              <a:t>ski.plases</a:t>
            </a:r>
            <a:r>
              <a:rPr lang="en-GB" dirty="0"/>
              <a:t>/equipment. </a:t>
            </a:r>
            <a:r>
              <a:rPr lang="ru-RU" dirty="0"/>
              <a:t>Создал и переместил каталог ~/</a:t>
            </a:r>
            <a:r>
              <a:rPr lang="en-GB" dirty="0" err="1"/>
              <a:t>newdir</a:t>
            </a:r>
            <a:r>
              <a:rPr lang="en-GB" dirty="0"/>
              <a:t> </a:t>
            </a:r>
            <a:r>
              <a:rPr lang="ru-RU" dirty="0"/>
              <a:t>в каталог ~/</a:t>
            </a:r>
            <a:r>
              <a:rPr lang="en-GB" dirty="0" err="1" smtClean="0"/>
              <a:t>ski.plases</a:t>
            </a:r>
            <a:r>
              <a:rPr lang="en-GB" dirty="0" smtClean="0"/>
              <a:t> </a:t>
            </a:r>
            <a:r>
              <a:rPr lang="ru-RU" dirty="0"/>
              <a:t>и назвал его </a:t>
            </a:r>
            <a:r>
              <a:rPr lang="en-GB" dirty="0"/>
              <a:t>plans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947914"/>
            <a:ext cx="4628571" cy="3681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40" y="4007544"/>
            <a:ext cx="4628571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18653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Определены </a:t>
            </a:r>
            <a:r>
              <a:rPr lang="ru-RU" dirty="0"/>
              <a:t>параметры команды chmod, необходимые для назначения выделенных прав доступа к некоторым файлам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72" y="2651125"/>
            <a:ext cx="4596535" cy="4024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86" y="2551629"/>
            <a:ext cx="4666667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04353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Просмотрел содержимое файла /</a:t>
            </a:r>
            <a:r>
              <a:rPr lang="en-GB" dirty="0" err="1"/>
              <a:t>etc</a:t>
            </a:r>
            <a:r>
              <a:rPr lang="en-GB" dirty="0"/>
              <a:t>/password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25" y="2468245"/>
            <a:ext cx="4319429" cy="4024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94686"/>
            <a:ext cx="4609524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338"/>
            <a:ext cx="10820400" cy="4024125"/>
          </a:xfrm>
        </p:spPr>
        <p:txBody>
          <a:bodyPr/>
          <a:lstStyle/>
          <a:p>
            <a:r>
              <a:rPr lang="ru-RU" dirty="0"/>
              <a:t>Скопировал файл ~/feathers в файл ~/file.old. Переместил файл ~/</a:t>
            </a:r>
            <a:r>
              <a:rPr lang="ru-RU" dirty="0" smtClean="0"/>
              <a:t>file.</a:t>
            </a:r>
            <a:r>
              <a:rPr lang="en-GB" dirty="0" smtClean="0"/>
              <a:t>old</a:t>
            </a:r>
            <a:r>
              <a:rPr lang="ru-RU" dirty="0" smtClean="0"/>
              <a:t> </a:t>
            </a:r>
            <a:r>
              <a:rPr lang="ru-RU" dirty="0"/>
              <a:t>в каталог ~/play. Скопировал каталог ~/play в каталог ~/fun. Переместил каталог ~/fan в каталог ~/play и назвал его games. Лишил владельца файла ~/feathers права на чтение. Когда я попытался просмотреть файл ~ /</a:t>
            </a:r>
            <a:r>
              <a:rPr lang="ru-RU" dirty="0" smtClean="0"/>
              <a:t>feat</a:t>
            </a:r>
            <a:r>
              <a:rPr lang="en-GB" dirty="0" smtClean="0"/>
              <a:t>h</a:t>
            </a:r>
            <a:r>
              <a:rPr lang="ru-RU" dirty="0" smtClean="0"/>
              <a:t>e</a:t>
            </a:r>
            <a:r>
              <a:rPr lang="en-GB" dirty="0" smtClean="0"/>
              <a:t>r</a:t>
            </a:r>
            <a:r>
              <a:rPr lang="ru-RU" dirty="0" smtClean="0"/>
              <a:t>s </a:t>
            </a:r>
            <a:r>
              <a:rPr lang="ru-RU" dirty="0"/>
              <a:t>с помощью команды cat, он отказал в разрешении на доступ к файлу. Когда я попытался скопировать файл ~/feathers, он отказал в разрешении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37" y="2406626"/>
            <a:ext cx="5612725" cy="44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373"/>
            <a:ext cx="10820400" cy="4421587"/>
          </a:xfrm>
        </p:spPr>
        <p:txBody>
          <a:bodyPr/>
          <a:lstStyle/>
          <a:p>
            <a:r>
              <a:rPr lang="ru-RU" dirty="0"/>
              <a:t>Предоставил владельцу файла ~/feathers право на чтение. Лишил владельца каталога ~/play права на выполнение. Перешел в каталог ~/play. В разрешении было отказано. Предоставил владельцу каталога ~/play право на выполнение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52" y="2593556"/>
            <a:ext cx="4838095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3102"/>
            <a:ext cx="10820400" cy="4024125"/>
          </a:xfrm>
        </p:spPr>
        <p:txBody>
          <a:bodyPr/>
          <a:lstStyle/>
          <a:p>
            <a:r>
              <a:rPr lang="ru-RU" dirty="0" smtClean="0"/>
              <a:t>- </a:t>
            </a:r>
            <a:r>
              <a:rPr lang="ru-RU" dirty="0"/>
              <a:t>Команда mount служит для присоединения файловой системы, найденной на каком-либо устройстве, к большому файловому дереву. Команда umount снова отсоединит его.</a:t>
            </a:r>
          </a:p>
          <a:p>
            <a:r>
              <a:rPr lang="ru-RU" dirty="0"/>
              <a:t>- Команда fsck используется для проверки и восстановления файловой системы Linux.</a:t>
            </a:r>
          </a:p>
          <a:p>
            <a:r>
              <a:rPr lang="ru-RU" dirty="0"/>
              <a:t>Команда mkfs используется для создания файловой системы Linux.</a:t>
            </a:r>
          </a:p>
          <a:p>
            <a:r>
              <a:rPr lang="ru-RU" dirty="0"/>
              <a:t>Команда kill используется для завершения процесса.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2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</TotalTime>
  <Words>308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Операционные системы  Презентация лабораторной работы №5</vt:lpstr>
      <vt:lpstr>Все примеры приведены в первой части описания лабораторной работы.</vt:lpstr>
      <vt:lpstr>Скопировал файл в домашний каталог и назвал его equipment. Создал каталог ~/ski.places в домашнем каталоге</vt:lpstr>
      <vt:lpstr>PowerPoint Presentation</vt:lpstr>
      <vt:lpstr>Определены параметры команды chmod, необходимые для назначения выделенных прав доступа к некоторым файлам</vt:lpstr>
      <vt:lpstr>Просмотрел содержимое файла /etc/password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 Презентация лабораторной работы №5</dc:title>
  <dc:creator>ALFRED</dc:creator>
  <cp:lastModifiedBy>ALFRED</cp:lastModifiedBy>
  <cp:revision>4</cp:revision>
  <dcterms:created xsi:type="dcterms:W3CDTF">2022-05-06T11:36:38Z</dcterms:created>
  <dcterms:modified xsi:type="dcterms:W3CDTF">2022-05-06T12:48:53Z</dcterms:modified>
</cp:coreProperties>
</file>