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158" y="2719653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Операционные системы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Презентация лабораторной работы </a:t>
            </a:r>
            <a:r>
              <a:rPr lang="ru-RU" dirty="0" smtClean="0"/>
              <a:t>№</a:t>
            </a:r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631" y="5136149"/>
            <a:ext cx="9448800" cy="685800"/>
          </a:xfrm>
        </p:spPr>
        <p:txBody>
          <a:bodyPr/>
          <a:lstStyle/>
          <a:p>
            <a:pPr algn="ctr"/>
            <a:r>
              <a:rPr lang="ru-RU" dirty="0"/>
              <a:t>Поиск файлов. Перенаправление ввода-вывода. Просмотр запущенных процессов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8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"/>
            <a:ext cx="10820400" cy="4024125"/>
          </a:xfrm>
        </p:spPr>
        <p:txBody>
          <a:bodyPr/>
          <a:lstStyle/>
          <a:p>
            <a:pPr lvl="0"/>
            <a:r>
              <a:rPr lang="ru-RU" dirty="0"/>
              <a:t>Запись в файл file.txt имена файлов, содержащихся в каталоге /etc. Добавил имена файлов, содержащихся в моем домашнем каталоге, в тот же </a:t>
            </a:r>
            <a:r>
              <a:rPr lang="ru-RU" dirty="0" smtClean="0"/>
              <a:t>файл.</a:t>
            </a:r>
            <a:r>
              <a:rPr lang="en-GB" dirty="0"/>
              <a:t> </a:t>
            </a:r>
            <a:r>
              <a:rPr lang="ru-RU" dirty="0" smtClean="0"/>
              <a:t>Вывел </a:t>
            </a:r>
            <a:r>
              <a:rPr lang="ru-RU" dirty="0"/>
              <a:t>имена всех файлов из file.txt , имеющий расширение .conf, затем записал их в новый текстовый файл conf.txt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5" y="3102450"/>
            <a:ext cx="5276190" cy="1923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90" y="5351656"/>
            <a:ext cx="5361905" cy="5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90" y="2504037"/>
            <a:ext cx="53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>
            <a:normAutofit/>
          </a:bodyPr>
          <a:lstStyle/>
          <a:p>
            <a:pPr lvl="0" algn="ctr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548640"/>
            <a:ext cx="10820400" cy="4024125"/>
          </a:xfrm>
        </p:spPr>
        <p:txBody>
          <a:bodyPr/>
          <a:lstStyle/>
          <a:p>
            <a:pPr lvl="0"/>
            <a:r>
              <a:rPr lang="ru-RU" dirty="0"/>
              <a:t>Определил файлы в моем домашнем каталоге, имена которых начинаются с символа c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Отображаются имена файлов из каталога /etc, начинающиеся с символа h</a:t>
            </a:r>
            <a:r>
              <a:rPr lang="ru-RU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76" y="2560702"/>
            <a:ext cx="5209524" cy="3257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60702"/>
            <a:ext cx="5142857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4024125"/>
          </a:xfrm>
        </p:spPr>
        <p:txBody>
          <a:bodyPr/>
          <a:lstStyle/>
          <a:p>
            <a:pPr lvl="0"/>
            <a:r>
              <a:rPr lang="ru-RU" dirty="0"/>
              <a:t>Запустил процесс в фоновом режиме, который записывал файлы, имена которых начинаются с log, в файл ~/logfile. Удалил файл ~/logfile</a:t>
            </a:r>
            <a:r>
              <a:rPr lang="ru-RU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931919"/>
            <a:ext cx="4085714" cy="2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31" y="3674776"/>
            <a:ext cx="5257143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	Запустил редактор gedit из консоли в фоновом режиме.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543300"/>
            <a:ext cx="5523729" cy="6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Определил идентификатор процесса gedit с помощью команды ps, конвейера и фильтра grep. Другим способом определения идентификатора процесса является использование команды </a:t>
            </a:r>
            <a:r>
              <a:rPr lang="ru-RU" i="1" dirty="0"/>
              <a:t>ps aux</a:t>
            </a:r>
            <a:r>
              <a:rPr lang="ru-RU" dirty="0"/>
              <a:t>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4044"/>
            <a:ext cx="5515745" cy="3083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4886"/>
            <a:ext cx="5515745" cy="41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32" y="4690115"/>
            <a:ext cx="5697372" cy="610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15" y="3886200"/>
            <a:ext cx="5620807" cy="4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6004"/>
            <a:ext cx="10820400" cy="4024125"/>
          </a:xfrm>
        </p:spPr>
        <p:txBody>
          <a:bodyPr/>
          <a:lstStyle/>
          <a:p>
            <a:pPr lvl="0"/>
            <a:r>
              <a:rPr lang="ru-RU" dirty="0"/>
              <a:t>Использовал команду kill для завершения процесса </a:t>
            </a:r>
            <a:r>
              <a:rPr lang="ru-RU" dirty="0" smtClean="0"/>
              <a:t>gedit.</a:t>
            </a:r>
            <a:r>
              <a:rPr lang="en-GB" dirty="0"/>
              <a:t> </a:t>
            </a:r>
            <a:r>
              <a:rPr lang="ru-RU" dirty="0" smtClean="0"/>
              <a:t>Выполнил </a:t>
            </a:r>
            <a:r>
              <a:rPr lang="ru-RU" dirty="0"/>
              <a:t>команды df и du.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43" y="3306443"/>
            <a:ext cx="5285714" cy="3355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43" y="2882909"/>
            <a:ext cx="5285714" cy="4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4373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Вывел </a:t>
            </a:r>
            <a:r>
              <a:rPr lang="ru-RU" dirty="0"/>
              <a:t>имена всех каталогов, доступных в моем домашнем каталоге, с помощью команды find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1770029"/>
            <a:ext cx="5723809" cy="4552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1770029"/>
            <a:ext cx="5724525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167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Операционные системы  Презентация лабораторной работы №6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 Презентация лабораторной работы №6</dc:title>
  <dc:creator>ALFRED</dc:creator>
  <cp:lastModifiedBy>ALFRED</cp:lastModifiedBy>
  <cp:revision>6</cp:revision>
  <dcterms:created xsi:type="dcterms:W3CDTF">2022-05-06T16:28:35Z</dcterms:created>
  <dcterms:modified xsi:type="dcterms:W3CDTF">2022-05-06T17:34:56Z</dcterms:modified>
</cp:coreProperties>
</file>