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7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3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03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2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5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5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79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0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7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9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2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28600"/>
            <a:ext cx="10153650" cy="3399901"/>
          </a:xfrm>
        </p:spPr>
        <p:txBody>
          <a:bodyPr>
            <a:normAutofit/>
          </a:bodyPr>
          <a:lstStyle/>
          <a:p>
            <a:pPr algn="ctr"/>
            <a:r>
              <a:rPr lang="ru-RU" i="1" u="sng" dirty="0"/>
              <a:t>операционные системы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ru-RU" b="1" dirty="0" smtClean="0"/>
              <a:t>лабораторной </a:t>
            </a:r>
            <a:r>
              <a:rPr lang="ru-RU" b="1" dirty="0"/>
              <a:t>работе №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628501"/>
            <a:ext cx="9563100" cy="1667399"/>
          </a:xfrm>
        </p:spPr>
        <p:txBody>
          <a:bodyPr>
            <a:normAutofit/>
          </a:bodyPr>
          <a:lstStyle/>
          <a:p>
            <a:r>
              <a:rPr lang="ru-RU" sz="4400" dirty="0"/>
              <a:t>Командная оболочка </a:t>
            </a:r>
            <a:r>
              <a:rPr lang="en-GB" sz="4400" dirty="0"/>
              <a:t>Midnight Commander </a:t>
            </a:r>
          </a:p>
        </p:txBody>
      </p:sp>
    </p:spTree>
    <p:extLst>
      <p:ext uri="{BB962C8B-B14F-4D97-AF65-F5344CB8AC3E}">
        <p14:creationId xmlns:p14="http://schemas.microsoft.com/office/powerpoint/2010/main" val="36139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ru-RU" sz="3200" dirty="0"/>
              <a:t>Открыл файл с исходным текстом на C++, включил подсветку синтаксиса с помощью редактора.</a:t>
            </a:r>
            <a:endParaRPr lang="en-GB" sz="32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" y="1267095"/>
            <a:ext cx="6114286" cy="432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07" y="1933793"/>
            <a:ext cx="5857493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9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2438400"/>
            <a:ext cx="9334500" cy="3257549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Задание по mc</a:t>
            </a:r>
            <a:r>
              <a:rPr lang="en-GB" sz="6000" dirty="0"/>
              <a:t/>
            </a:r>
            <a:br>
              <a:rPr lang="en-GB" sz="6000" dirty="0"/>
            </a:b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09512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"/>
            <a:ext cx="10820400" cy="5951985"/>
          </a:xfrm>
        </p:spPr>
        <p:txBody>
          <a:bodyPr/>
          <a:lstStyle/>
          <a:p>
            <a:pPr lvl="0"/>
            <a:r>
              <a:rPr lang="ru-RU" sz="2800" dirty="0"/>
              <a:t>Изучил информацию о mc, изучил структуру и меню, выполнил несколько операций с помощью клавиш управления, таких как выбор / отмена выбора файлов, копирование / перемещение файлов.</a:t>
            </a:r>
            <a:endParaRPr lang="en-GB" sz="28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4" y="2610074"/>
            <a:ext cx="5914286" cy="34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62" y="2610074"/>
            <a:ext cx="589523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4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90500"/>
            <a:ext cx="9000066" cy="6057899"/>
          </a:xfrm>
        </p:spPr>
        <p:txBody>
          <a:bodyPr/>
          <a:lstStyle/>
          <a:p>
            <a:pPr lvl="0"/>
            <a:r>
              <a:rPr lang="ru-RU" sz="3200" dirty="0"/>
              <a:t>Выполнил команды главного меню на левой и правой панелях</a:t>
            </a:r>
            <a:r>
              <a:rPr lang="ru-RU" dirty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4" y="1524236"/>
            <a:ext cx="5942857" cy="3905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91" y="1524236"/>
            <a:ext cx="5652719" cy="39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1"/>
          </a:xfrm>
        </p:spPr>
        <p:txBody>
          <a:bodyPr/>
          <a:lstStyle/>
          <a:p>
            <a:pPr lvl="1"/>
            <a:r>
              <a:rPr lang="ru-RU" sz="2800" dirty="0"/>
              <a:t>Просмотр содержимого текстового файла нажатием клавиши F3, редактирование содержимого текстового файла нажатием клавиши F4 без сохранения результатов, создание каталога и копирование файла в созданный каталог.</a:t>
            </a:r>
            <a:endParaRPr lang="en-GB" sz="28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3933"/>
            <a:ext cx="4399732" cy="2517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67" y="4244064"/>
            <a:ext cx="5445168" cy="261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28" y="1540042"/>
            <a:ext cx="4223872" cy="27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325350" cy="6858000"/>
          </a:xfrm>
        </p:spPr>
        <p:txBody>
          <a:bodyPr>
            <a:normAutofit/>
          </a:bodyPr>
          <a:lstStyle/>
          <a:p>
            <a:pPr lvl="0"/>
            <a:r>
              <a:rPr lang="ru-RU" sz="2200" dirty="0" smtClean="0"/>
              <a:t>Поиск в файловой системе файла с заданными условиями. Проанализировал файл меню и файл расширения. Открыл подменю настроек и освоил операции, определяющие структуру экрана </a:t>
            </a:r>
            <a:r>
              <a:rPr lang="en-GB" sz="2200" dirty="0" smtClean="0"/>
              <a:t>mc</a:t>
            </a:r>
            <a:r>
              <a:rPr lang="ru-RU" sz="2200" dirty="0" smtClean="0"/>
              <a:t>.</a:t>
            </a:r>
            <a:endParaRPr lang="en-GB" sz="2200" dirty="0" smtClean="0"/>
          </a:p>
          <a:p>
            <a:pPr marL="0" lvl="0" indent="0">
              <a:buNone/>
            </a:pPr>
            <a:endParaRPr lang="en-GB" sz="2200" dirty="0" smtClean="0"/>
          </a:p>
        </p:txBody>
      </p:sp>
      <p:pic>
        <p:nvPicPr>
          <p:cNvPr id="4" name="Изображение8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6000752" y="795498"/>
            <a:ext cx="6044563" cy="3262152"/>
          </a:xfrm>
          <a:prstGeom prst="rect">
            <a:avLst/>
          </a:prstGeom>
        </p:spPr>
      </p:pic>
      <p:pic>
        <p:nvPicPr>
          <p:cNvPr id="5" name="Изображение9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000752" y="3429000"/>
            <a:ext cx="6044563" cy="3144998"/>
          </a:xfrm>
          <a:prstGeom prst="rect">
            <a:avLst/>
          </a:prstGeom>
        </p:spPr>
      </p:pic>
      <p:pic>
        <p:nvPicPr>
          <p:cNvPr id="6" name="Изображение10"/>
          <p:cNvPicPr/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429897" y="1708150"/>
            <a:ext cx="529082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1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4100"/>
            <a:ext cx="12192000" cy="132080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Задание по встроенному редактору mc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41031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Создал текстовый файл text.txt и открыл этот файл с помощью встроенного редактора mc</a:t>
            </a:r>
            <a:r>
              <a:rPr lang="ru-RU" sz="2400" dirty="0" smtClean="0"/>
              <a:t>.</a:t>
            </a:r>
            <a:r>
              <a:rPr lang="en-GB" sz="2400" dirty="0" smtClean="0"/>
              <a:t> </a:t>
            </a:r>
            <a:r>
              <a:rPr lang="ru-RU" sz="2400" dirty="0"/>
              <a:t>Вставил небольшой фрагмент текста, скопированный из Интернета, в открытый файл</a:t>
            </a:r>
            <a:r>
              <a:rPr lang="ru-RU" sz="2400" dirty="0" smtClean="0"/>
              <a:t>.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76" y="1767101"/>
            <a:ext cx="6104762" cy="34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7101"/>
            <a:ext cx="6104762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5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041362"/>
          </a:xfrm>
        </p:spPr>
        <p:txBody>
          <a:bodyPr/>
          <a:lstStyle/>
          <a:p>
            <a:r>
              <a:rPr lang="ru-RU" dirty="0"/>
              <a:t>Удалил строку текста, выделил фрагмент текста и скопировал его на новую строку, выделил фрагмент текста и переместил его на новую строку и сохранил файл</a:t>
            </a:r>
            <a:r>
              <a:rPr lang="ru-RU" dirty="0" smtClean="0"/>
              <a:t>.</a:t>
            </a:r>
            <a:r>
              <a:rPr lang="en-GB" dirty="0" smtClean="0"/>
              <a:t> </a:t>
            </a:r>
            <a:r>
              <a:rPr lang="ru-RU" dirty="0"/>
              <a:t>Перешел к концу файла (нажав комбинацию клавиш) и написал некоторый текст, перешел к началу файла (нажав комбинацию клавиш) и написал некоторый текст, и я сохранил файл.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6" y="1147933"/>
            <a:ext cx="5865874" cy="3303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3564"/>
            <a:ext cx="6104762" cy="29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38" y="3924500"/>
            <a:ext cx="6104762" cy="31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62" y="1057834"/>
            <a:ext cx="6104762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79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213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операционные системы лабораторной работе № 7</vt:lpstr>
      <vt:lpstr>Задание по mc </vt:lpstr>
      <vt:lpstr>PowerPoint Presentation</vt:lpstr>
      <vt:lpstr>PowerPoint Presentation</vt:lpstr>
      <vt:lpstr>PowerPoint Presentation</vt:lpstr>
      <vt:lpstr>PowerPoint Presentation</vt:lpstr>
      <vt:lpstr>Задание по встроенному редактору mc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лабораторной работе № 7</dc:title>
  <dc:creator>ALFRED</dc:creator>
  <cp:lastModifiedBy>ALFRED</cp:lastModifiedBy>
  <cp:revision>5</cp:revision>
  <dcterms:created xsi:type="dcterms:W3CDTF">2022-05-14T18:48:31Z</dcterms:created>
  <dcterms:modified xsi:type="dcterms:W3CDTF">2022-05-14T19:28:16Z</dcterms:modified>
</cp:coreProperties>
</file>