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3354181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u="sng" dirty="0"/>
              <a:t>операционные системы</a:t>
            </a:r>
            <a:r>
              <a:rPr lang="en-GB" b="1" dirty="0"/>
              <a:t/>
            </a:r>
            <a:br>
              <a:rPr lang="en-GB" b="1" dirty="0"/>
            </a:br>
            <a:r>
              <a:rPr lang="ru-RU" b="1" dirty="0"/>
              <a:t>лабораторной работе № </a:t>
            </a:r>
            <a:r>
              <a:rPr lang="en-GB" b="1" dirty="0" smtClean="0"/>
              <a:t>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8061"/>
            <a:ext cx="9448800" cy="68580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Программирование в командном процессоре ОС UNIX. Командные файлы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0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0"/>
            <a:ext cx="1200912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Написал </a:t>
            </a:r>
            <a:r>
              <a:rPr lang="ru-RU" sz="2400" b="1" dirty="0"/>
              <a:t>скрипт, который создает резервную копию самого себя при запуске в другой каталог резервной копии в моем домашнем каталоге, используя архиватор </a:t>
            </a:r>
            <a:r>
              <a:rPr lang="ru-RU" sz="2400" b="1" dirty="0" smtClean="0"/>
              <a:t>ta</a:t>
            </a:r>
            <a:r>
              <a:rPr lang="en-GB" sz="2400" b="1" dirty="0" smtClean="0"/>
              <a:t>r</a:t>
            </a:r>
            <a:endParaRPr lang="en-GB" sz="2400" b="1" dirty="0"/>
          </a:p>
        </p:txBody>
      </p:sp>
      <p:pic>
        <p:nvPicPr>
          <p:cNvPr id="4" name="Picture 3" descr="C:\Users\ALFRED\AppData\Local\Microsoft\Windows\INetCache\Content.Word\Снимок экрана от 2022-05-18 14-57-5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25" b="61835"/>
          <a:stretch>
            <a:fillRect/>
          </a:stretch>
        </p:blipFill>
        <p:spPr bwMode="auto">
          <a:xfrm>
            <a:off x="6743402" y="2121725"/>
            <a:ext cx="5029497" cy="341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2" y="2121725"/>
            <a:ext cx="5448598" cy="28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0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lvl="0" indent="0">
              <a:buNone/>
            </a:pPr>
            <a:r>
              <a:rPr lang="ru-RU" sz="2400" dirty="0"/>
              <a:t>Написал пример командного файла, который обрабатывает любое произвольное количество аргументов командной строки, включая более десяти.</a:t>
            </a:r>
            <a:endParaRPr lang="en-GB" sz="24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2720340"/>
            <a:ext cx="292608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714500"/>
            <a:ext cx="42291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Написал пакетный файл без использования команды и команды dir, которая предоставляет информацию о нужном каталоге и отображает информацию о возможностях доступа к файлам в каталоге.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00" y="1577341"/>
            <a:ext cx="3883147" cy="2240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1" y="1577341"/>
            <a:ext cx="4091940" cy="224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297680"/>
            <a:ext cx="354330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7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Написал </a:t>
            </a:r>
            <a:r>
              <a:rPr lang="ru-RU" dirty="0"/>
              <a:t>пакетный файл, который принимает формат файла (.txt, .doc, .jpg, .pdf и т.д.) в качестве аргумента командной строки и вычисляет количество таких файлов в указанном каталоге.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1325880"/>
            <a:ext cx="7360920" cy="2034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3726180"/>
            <a:ext cx="64465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3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операционные системы лабораторной работе № 10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лабораторной работе № 10</dc:title>
  <dc:creator>ALFRED</dc:creator>
  <cp:lastModifiedBy>ALFRED</cp:lastModifiedBy>
  <cp:revision>2</cp:revision>
  <dcterms:created xsi:type="dcterms:W3CDTF">2022-05-21T13:36:36Z</dcterms:created>
  <dcterms:modified xsi:type="dcterms:W3CDTF">2022-05-21T13:48:28Z</dcterms:modified>
</cp:coreProperties>
</file>