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720516"/>
            <a:ext cx="10572000" cy="1701061"/>
          </a:xfrm>
        </p:spPr>
        <p:txBody>
          <a:bodyPr/>
          <a:lstStyle/>
          <a:p>
            <a:pPr algn="ctr"/>
            <a:r>
              <a:rPr lang="ru-RU" i="1" u="sng" dirty="0"/>
              <a:t>операционные системы</a:t>
            </a:r>
            <a:r>
              <a:rPr lang="en-GB" dirty="0"/>
              <a:t/>
            </a:r>
            <a:br>
              <a:rPr lang="en-GB" dirty="0"/>
            </a:br>
            <a:r>
              <a:rPr lang="ru-RU" dirty="0"/>
              <a:t>лабораторной работе № </a:t>
            </a:r>
            <a:r>
              <a:rPr lang="en-GB" dirty="0" smtClean="0"/>
              <a:t>1</a:t>
            </a:r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5732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Программирование в командном процессоре ОС UNIX. Расширенное </a:t>
            </a:r>
            <a:r>
              <a:rPr lang="ru-RU" sz="2800" dirty="0" smtClean="0"/>
              <a:t>программирование</a:t>
            </a:r>
            <a:r>
              <a:rPr lang="en-US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279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4379"/>
            <a:ext cx="12191999" cy="1584613"/>
          </a:xfrm>
        </p:spPr>
        <p:txBody>
          <a:bodyPr/>
          <a:lstStyle/>
          <a:p>
            <a:r>
              <a:rPr lang="ru-RU" sz="2000" dirty="0"/>
              <a:t>Я написал пакетный файл, реализующий упрощенный механизм семафора. Пакетный файл ожидает, пока t1 освободит ресурс в течение некоторого времени, выдавая сообщение об этом, и после ожидания его освобождения использует его в течение некоторого времени t2&lt;&gt;t1, также предоставляя информацию о том, что ресурс используется соответствующим пакетным </a:t>
            </a:r>
            <a:r>
              <a:rPr lang="ru-RU" sz="2000" dirty="0" smtClean="0"/>
              <a:t>файлом.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7" y="2544326"/>
            <a:ext cx="4519400" cy="3636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8" b="20351"/>
          <a:stretch/>
        </p:blipFill>
        <p:spPr>
          <a:xfrm>
            <a:off x="5960572" y="1986614"/>
            <a:ext cx="5752087" cy="47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250521"/>
            <a:ext cx="10571998" cy="1292378"/>
          </a:xfrm>
        </p:spPr>
        <p:txBody>
          <a:bodyPr/>
          <a:lstStyle/>
          <a:p>
            <a:r>
              <a:rPr lang="ru-RU" sz="2800" dirty="0"/>
              <a:t>Реализована команда man с использованием пакетного файла. Проверил содержимое каталога /usr/share/man/man1.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2572044"/>
            <a:ext cx="5086350" cy="3238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10" y="3743619"/>
            <a:ext cx="50292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534870"/>
            <a:ext cx="10571998" cy="970450"/>
          </a:xfrm>
        </p:spPr>
        <p:txBody>
          <a:bodyPr/>
          <a:lstStyle/>
          <a:p>
            <a:r>
              <a:rPr lang="ru-RU" sz="2800" dirty="0"/>
              <a:t>Используя встроенную переменную $RANDOM, написал пакетный файл, который генерирует случайную последовательность букв латинского алфавита.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1" b="10229"/>
          <a:stretch/>
        </p:blipFill>
        <p:spPr>
          <a:xfrm>
            <a:off x="818712" y="3546937"/>
            <a:ext cx="5461218" cy="173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60" y="1971675"/>
            <a:ext cx="4819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0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100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операционные системы лабораторной работе № 12</vt:lpstr>
      <vt:lpstr>Я написал пакетный файл, реализующий упрощенный механизм семафора. Пакетный файл ожидает, пока t1 освободит ресурс в течение некоторого времени, выдавая сообщение об этом, и после ожидания его освобождения использует его в течение некоторого времени t2&lt;&gt;t1, также предоставляя информацию о том, что ресурс используется соответствующим пакетным файлом.</vt:lpstr>
      <vt:lpstr>Реализована команда man с использованием пакетного файла. Проверил содержимое каталога /usr/share/man/man1.</vt:lpstr>
      <vt:lpstr>Используя встроенную переменную $RANDOM, написал пакетный файл, который генерирует случайную последовательность букв латинского алфавита.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</dc:creator>
  <cp:lastModifiedBy>ALFRED</cp:lastModifiedBy>
  <cp:revision>3</cp:revision>
  <dcterms:created xsi:type="dcterms:W3CDTF">2022-05-28T15:32:07Z</dcterms:created>
  <dcterms:modified xsi:type="dcterms:W3CDTF">2022-05-28T15:44:21Z</dcterms:modified>
</cp:coreProperties>
</file>