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432055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u="sng" dirty="0"/>
              <a:t>операционные системы</a:t>
            </a:r>
            <a:r>
              <a:rPr lang="en-GB" b="1" dirty="0"/>
              <a:t/>
            </a:r>
            <a:br>
              <a:rPr lang="en-GB" b="1" dirty="0"/>
            </a:br>
            <a:r>
              <a:rPr lang="ru-RU" b="1" dirty="0"/>
              <a:t>лабораторной работе № </a:t>
            </a:r>
            <a:r>
              <a:rPr lang="en-GB" b="1" dirty="0" smtClean="0"/>
              <a:t>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3851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Текстовой редактор </a:t>
            </a:r>
            <a:r>
              <a:rPr lang="en-GB" sz="3200" dirty="0"/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6659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0"/>
            <a:ext cx="10820400" cy="4024125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Удалил последнюю строку с помощью клавиши </a:t>
            </a:r>
            <a:r>
              <a:rPr lang="ru-RU" sz="2800" dirty="0" smtClean="0"/>
              <a:t>d</a:t>
            </a:r>
            <a:r>
              <a:rPr lang="en-GB" sz="2800" dirty="0" smtClean="0"/>
              <a:t>. </a:t>
            </a:r>
            <a:r>
              <a:rPr lang="ru-RU" sz="2800" dirty="0"/>
              <a:t>Использовал команду u, чтобы отменить последнюю команду</a:t>
            </a:r>
            <a:r>
              <a:rPr lang="ru-RU" sz="2800" dirty="0" smtClean="0"/>
              <a:t>.</a:t>
            </a:r>
            <a:endParaRPr lang="en-GB" sz="2800" dirty="0"/>
          </a:p>
        </p:txBody>
      </p:sp>
      <p:pic>
        <p:nvPicPr>
          <p:cNvPr id="2051" name="Picture 3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" y="2414400"/>
            <a:ext cx="5724525" cy="359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85" y="2414400"/>
            <a:ext cx="5724525" cy="359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56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2550" y="2171700"/>
            <a:ext cx="9334500" cy="3162301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/>
              <a:t>Задание 1</a:t>
            </a:r>
            <a:r>
              <a:rPr lang="en-GB" sz="6600" dirty="0"/>
              <a:t/>
            </a:r>
            <a:br>
              <a:rPr lang="en-GB" sz="6600" dirty="0"/>
            </a:b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89993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0"/>
            <a:r>
              <a:rPr lang="ru-RU" sz="2800" dirty="0"/>
              <a:t>Создал каталог с именем ~/work/os/lab06. Перешел во вновь созданный каталог, вызвал </a:t>
            </a:r>
            <a:r>
              <a:rPr lang="en-US" sz="2800" dirty="0"/>
              <a:t>vi</a:t>
            </a:r>
            <a:r>
              <a:rPr lang="ru-RU" sz="2800" dirty="0"/>
              <a:t> и создал файл </a:t>
            </a:r>
            <a:r>
              <a:rPr lang="en-US" sz="2800" dirty="0"/>
              <a:t>hello</a:t>
            </a:r>
            <a:r>
              <a:rPr lang="ru-RU" sz="2800" dirty="0"/>
              <a:t>.</a:t>
            </a:r>
            <a:r>
              <a:rPr lang="en-US" sz="2800" dirty="0" err="1"/>
              <a:t>sh</a:t>
            </a:r>
            <a:r>
              <a:rPr lang="ru-RU" sz="2800" dirty="0"/>
              <a:t> .</a:t>
            </a:r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09" y="1705175"/>
            <a:ext cx="9171181" cy="49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6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"/>
            <a:ext cx="12172950" cy="683895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ru-RU" sz="3600" dirty="0"/>
              <a:t>Нажал клавишу i и ввел указанный текст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60" y="1571826"/>
            <a:ext cx="8959030" cy="50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sz="2800" dirty="0"/>
              <a:t>Переключается в командный режим нажатием клавиши esc после ввода текста. Переключился в режим последней строки, нажав :, нажал w (запись) и Q (выход) и сохранил текст, нажав enter. Сделал файл исполняемым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3" y="1933776"/>
            <a:ext cx="8078334" cy="45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0" y="2362200"/>
            <a:ext cx="9467850" cy="2971800"/>
          </a:xfrm>
        </p:spPr>
        <p:txBody>
          <a:bodyPr/>
          <a:lstStyle/>
          <a:p>
            <a:pPr marL="0" indent="-3657600" algn="ctr"/>
            <a:r>
              <a:rPr lang="ru-RU" b="1" dirty="0"/>
              <a:t>Задание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56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0" algn="ctr"/>
            <a:r>
              <a:rPr lang="ru-RU" sz="2400" dirty="0" smtClean="0"/>
              <a:t>Вызвал </a:t>
            </a:r>
            <a:r>
              <a:rPr lang="ru-RU" sz="2400" dirty="0"/>
              <a:t>vi для редактирования файла. Поместил курсор в конец слова "HELL" во второй строке. Переключился в режим вставки и заменил на HELLO.</a:t>
            </a:r>
            <a:endParaRPr lang="en-GB" sz="2400" dirty="0"/>
          </a:p>
          <a:p>
            <a:pPr algn="ctr"/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95" y="1514676"/>
            <a:ext cx="8959030" cy="50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ru-RU" sz="2400" dirty="0"/>
              <a:t>Поместил курсор на четвертую строку и стер слово LOCAL. Переключился в режим вставки и набрал текст: local, затем нажал Esc, чтобы вернуться в командный режим</a:t>
            </a:r>
            <a:r>
              <a:rPr lang="ru-RU" dirty="0"/>
              <a:t>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85" y="1438476"/>
            <a:ext cx="8959030" cy="50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024125"/>
          </a:xfrm>
        </p:spPr>
        <p:txBody>
          <a:bodyPr/>
          <a:lstStyle/>
          <a:p>
            <a:pPr lvl="0"/>
            <a:r>
              <a:rPr lang="ru-RU" sz="2400" dirty="0"/>
              <a:t>Поместил курсор на последнюю строку файла. Вставил после него строку, содержащую текст: echo $HELLO. Переключился в командный режим</a:t>
            </a:r>
            <a:r>
              <a:rPr lang="ru-RU" dirty="0"/>
              <a:t>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40" y="1456134"/>
            <a:ext cx="9132320" cy="51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060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</TotalTime>
  <Words>175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операционные системы лабораторной работе № 8</vt:lpstr>
      <vt:lpstr>Задание 1 </vt:lpstr>
      <vt:lpstr>PowerPoint Presentation</vt:lpstr>
      <vt:lpstr>PowerPoint Presentation</vt:lpstr>
      <vt:lpstr>PowerPoint Presentation</vt:lpstr>
      <vt:lpstr>Задание 2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лабораторной работе № 8</dc:title>
  <dc:creator>ALFRED</dc:creator>
  <cp:lastModifiedBy>ALFRED</cp:lastModifiedBy>
  <cp:revision>4</cp:revision>
  <dcterms:created xsi:type="dcterms:W3CDTF">2022-05-14T19:28:37Z</dcterms:created>
  <dcterms:modified xsi:type="dcterms:W3CDTF">2022-05-14T20:01:05Z</dcterms:modified>
</cp:coreProperties>
</file>