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688173"/>
            <a:ext cx="8610600" cy="1293028"/>
          </a:xfrm>
        </p:spPr>
        <p:txBody>
          <a:bodyPr/>
          <a:lstStyle/>
          <a:p>
            <a:pPr lvl="0" algn="ctr"/>
            <a:r>
              <a:rPr lang="ru-RU" sz="3200" dirty="0"/>
              <a:t>Открыл emacs.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" y="2495852"/>
            <a:ext cx="4594860" cy="24231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80" y="2495852"/>
            <a:ext cx="3179886" cy="31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218685"/>
          </a:xfrm>
        </p:spPr>
        <p:txBody>
          <a:bodyPr/>
          <a:lstStyle/>
          <a:p>
            <a:r>
              <a:rPr lang="ru-RU" dirty="0"/>
              <a:t>Переключился в режим поиска (C-s) и нашел несколько слов, присутствующих в тексте, переключился между результатами поиска, нажав C-s, переключился в режим поиска и замены (M-%) и выполнил операции поиска и замены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5" y="1049257"/>
            <a:ext cx="4876333" cy="3349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91" y="1051627"/>
            <a:ext cx="5951675" cy="3347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45" y="3757340"/>
            <a:ext cx="5513303" cy="31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"/>
            <a:ext cx="10820400" cy="6035805"/>
          </a:xfrm>
        </p:spPr>
        <p:txBody>
          <a:bodyPr/>
          <a:lstStyle/>
          <a:p>
            <a:r>
              <a:rPr lang="ru-RU" dirty="0"/>
              <a:t>Попробовал другой режим поиска, нажав M-s o. Разница между этой операцией и обычной операцией заключается в том, что она предоставляет пользователям более точную возможность поиска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2" y="1523391"/>
            <a:ext cx="7615715" cy="42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0"/>
            <a:ext cx="10820400" cy="6858000"/>
          </a:xfrm>
        </p:spPr>
        <p:txBody>
          <a:bodyPr/>
          <a:lstStyle/>
          <a:p>
            <a:pPr lvl="0"/>
            <a:r>
              <a:rPr lang="ru-RU" sz="2400" dirty="0"/>
              <a:t>Создал файл lab07.sh используя комбинацию клавиш, набрал текст и сохранил файл, используя комбинацию клавиш.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10" y="1928999"/>
            <a:ext cx="2247619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0"/>
            <a:ext cx="10820400" cy="6606540"/>
          </a:xfrm>
        </p:spPr>
        <p:txBody>
          <a:bodyPr/>
          <a:lstStyle/>
          <a:p>
            <a:r>
              <a:rPr lang="ru-RU" dirty="0"/>
              <a:t>Вырезал целую строку (C-k) и вставил ее в конец файла (C-y).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1682400"/>
            <a:ext cx="4574405" cy="23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10820400" cy="6218685"/>
          </a:xfrm>
        </p:spPr>
        <p:txBody>
          <a:bodyPr/>
          <a:lstStyle/>
          <a:p>
            <a:r>
              <a:rPr lang="ru-RU" dirty="0"/>
              <a:t>Выделил область текста (C-пробел), скопировал область в буфер обмена (M-w) и вставил область в конец файла.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2" y="1691640"/>
            <a:ext cx="3982452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3" y="2217420"/>
            <a:ext cx="3946357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10820400" cy="6218685"/>
          </a:xfrm>
        </p:spPr>
        <p:txBody>
          <a:bodyPr/>
          <a:lstStyle/>
          <a:p>
            <a:pPr lvl="0"/>
            <a:r>
              <a:rPr lang="ru-RU" dirty="0"/>
              <a:t>Снова выделил область и вырезал ее (C-w), отменил последнее действие (C-/).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47" y="1852863"/>
            <a:ext cx="5185611" cy="2845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8" y="2490537"/>
            <a:ext cx="4068801" cy="18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10820400" cy="6218685"/>
          </a:xfrm>
        </p:spPr>
        <p:txBody>
          <a:bodyPr/>
          <a:lstStyle/>
          <a:p>
            <a:pPr lvl="0"/>
            <a:r>
              <a:rPr lang="ru-RU" dirty="0"/>
              <a:t>Переместил курсор в начало буфера (M-&lt;), а затем в конец буфера (M-&gt;).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1804737"/>
            <a:ext cx="3501189" cy="3361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4" y="1645920"/>
            <a:ext cx="3648488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0"/>
            <a:ext cx="10820400" cy="621868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Далее </a:t>
            </a:r>
            <a:r>
              <a:rPr lang="ru-RU" dirty="0"/>
              <a:t>на экране отображается список активных буферов (C-x C-b).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90" y="1165860"/>
            <a:ext cx="7233846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218685"/>
          </a:xfrm>
        </p:spPr>
        <p:txBody>
          <a:bodyPr/>
          <a:lstStyle/>
          <a:p>
            <a:pPr lvl="0"/>
            <a:r>
              <a:rPr lang="ru-RU" dirty="0"/>
              <a:t>Переместился во вновь открывшееся окно (C-x) со списком открытых буферов и переключился на другой буфер. Затем снова переключитесь между буферами, но без отображения их списка на экране (</a:t>
            </a:r>
            <a:r>
              <a:rPr lang="en-GB" dirty="0"/>
              <a:t>C</a:t>
            </a:r>
            <a:r>
              <a:rPr lang="ru-RU" dirty="0"/>
              <a:t>-</a:t>
            </a:r>
            <a:r>
              <a:rPr lang="en-GB" dirty="0"/>
              <a:t>x b</a:t>
            </a:r>
            <a:r>
              <a:rPr lang="ru-RU" dirty="0"/>
              <a:t>).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341995"/>
            <a:ext cx="8046720" cy="45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218685"/>
          </a:xfrm>
        </p:spPr>
        <p:txBody>
          <a:bodyPr/>
          <a:lstStyle/>
          <a:p>
            <a:pPr lvl="0"/>
            <a:r>
              <a:rPr lang="ru-RU" dirty="0"/>
              <a:t>Разделил фрейм на 4 части, разделив фрейм на два окна по вертикали (C-x 3), а затем каждое из этих окон на две части по горизонтали (Cx2), открыл новый буфер в каждом из четырех созданных окон и ввел несколько строк текста.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39" y="1247751"/>
            <a:ext cx="8034721" cy="48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</TotalTime>
  <Words>248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Открыл emacs.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лабораторной работе № 9</dc:title>
  <dc:creator>ALFRED</dc:creator>
  <cp:lastModifiedBy>ALFRED</cp:lastModifiedBy>
  <cp:revision>4</cp:revision>
  <dcterms:created xsi:type="dcterms:W3CDTF">2022-05-20T22:39:15Z</dcterms:created>
  <dcterms:modified xsi:type="dcterms:W3CDTF">2022-05-21T19:29:29Z</dcterms:modified>
</cp:coreProperties>
</file>