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D756C-FF42-5BF6-7CCE-B772AF7CB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8E997C-23EB-752F-5A41-8340778B1C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CDEF8-F8DC-2BF5-173C-5310DB482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79AFC-2DC3-E2D1-5FA1-040E0ED09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4B2476-85BC-D281-7C57-31C3900C0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78948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6BC7B-E542-1C41-F221-6C6C30E62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38BC1B-C01A-EED0-1281-EC5B65990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3F8A1C-AC4B-8632-B3EC-C9970EC73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72B62F-2CDE-FA7B-28A8-9923521C5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B3184B-F942-EC61-5145-04878C3D8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89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FFCE0D-0080-D8FD-61E5-5080E4608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3E9168-5213-1281-E737-BB3A15744B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C149E-212F-2E14-54E2-BF5DFE0DB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DA298D-2721-D954-391D-2877790A5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B66572-BF03-D955-795A-41CF0ECEE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34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92DDD-21B4-62A3-4AA2-5B7A15B8F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86F00C-19EF-560E-E0AE-7522E6693E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5C665-85B1-9ACF-13D2-531A805EF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E8ADD-9906-3D02-99C2-DD07DA1DF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3948A-B20D-8C5B-F322-821F92837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777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C41DA-5FE4-492F-2D58-143DE3210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642859-740E-30B5-656B-23C480C68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17EC1-0387-819D-973E-C5C9346E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79C7F-8FA9-1AA7-F1FD-1916C1938A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96EB5-5230-F5D2-B4A0-8B7A608CD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965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54B8C8-DFA7-AE51-4F99-04C89E79C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29D402-18C2-E80B-DAFE-A5576372CF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0C1820-71F4-DC46-7374-8C18D6DCA5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996765-1550-781C-9044-AE9142B9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501A28-E4E1-EFEC-5B43-FF33CC22F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895EAF-14CB-0313-5AAB-1CAD99C95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286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C9267-72A8-2F80-164E-5D7EDD098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5EC6AD-8D45-3EA8-20F9-96230DF9D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E867D2-BC2F-A8A6-ABCD-1FC454C094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92FB3A-C9C1-0583-4958-DF32A2544E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A845A-7810-9396-7E89-150973A5F2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E05C35-F480-60DD-3CBB-604768DD0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EB6E4E-B96D-5ABE-CA7F-68FAA7C02F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C19638C-0D15-4809-F18D-90D783E23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656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91252-7C00-00F6-E7C8-6FC5EDB597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4D8219-A35D-159D-2B57-340782C27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2F0BD5-8DCD-204D-B3D6-566B917251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CFE076-6E8D-43BE-05B9-7ADED6C36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6879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B23EA6C-1B65-D7AF-28CC-AC9E1A5EB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E0EB6F-970A-5910-DC6B-1F22101FF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83BD3-0C75-9F21-AEC9-1A54B4C6C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308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FD3DCB-1E69-65C7-165E-6FFDE774B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49CBF-E22B-9FDE-982F-C6D3462E9B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9B620-8B60-8182-14FC-FC446BB55EF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888728-4004-4BC0-DF9C-358FBF5C9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92D97-33F1-3734-B0C6-85E981755C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B4A2E9-3B70-2168-C3C7-65318EB0F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438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043F9-F12C-9F55-F2C5-BA58749D9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AEE7F6-ED9E-78FF-705D-0EA2B56993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58E4BB-8432-91D0-4129-F345E2BFD0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FA506A-FB43-4346-84DB-57AAF7384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90121A-5C3F-1ABA-FD8F-D67E7E2C7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32D25A-E882-F425-1A4B-0C8864927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06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698E38-8998-5C05-CE64-7EDB28E38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562ACD-3D96-F945-90F7-1857AA006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D12F6-CF8C-788D-0B64-101F73DC41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95DEA0-4466-7446-829D-172D815DE392}" type="datetimeFigureOut">
              <a:rPr lang="en-US" smtClean="0"/>
              <a:t>10/19/24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E5324E-987C-E6EF-90FE-5493B16FF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0F8A2-3708-20B7-D5A6-EFE9F6AAE6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DC63B3-C655-C24A-B872-30503FAE6EA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454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466733E-880D-D957-34F8-527A569DEFC5}"/>
              </a:ext>
            </a:extLst>
          </p:cNvPr>
          <p:cNvSpPr txBox="1"/>
          <p:nvPr/>
        </p:nvSpPr>
        <p:spPr>
          <a:xfrm>
            <a:off x="4724400" y="1161959"/>
            <a:ext cx="148511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vdraw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7D01AB-B6D9-36AF-B570-0D1FF43C3A8E}"/>
                  </a:ext>
                </a:extLst>
              </p:cNvPr>
              <p:cNvSpPr txBox="1"/>
              <p:nvPr/>
            </p:nvSpPr>
            <p:spPr>
              <a:xfrm>
                <a:off x="2217747" y="1953629"/>
                <a:ext cx="65883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0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400" i="1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400" b="0" i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400" b="0" i="0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p>
                        <m:r>
                          <a:rPr lang="en-US" sz="1400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sz="1400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77D01AB-B6D9-36AF-B570-0D1FF43C3A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7747" y="1953629"/>
                <a:ext cx="658835" cy="307777"/>
              </a:xfrm>
              <a:prstGeom prst="rect">
                <a:avLst/>
              </a:prstGeom>
              <a:blipFill>
                <a:blip r:embed="rId2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17A26E-B4FD-ACEA-CFD0-66576956F9E0}"/>
                  </a:ext>
                </a:extLst>
              </p:cNvPr>
              <p:cNvSpPr txBox="1"/>
              <p:nvPr/>
            </p:nvSpPr>
            <p:spPr>
              <a:xfrm>
                <a:off x="6715545" y="1953629"/>
                <a:ext cx="5159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400" b="0" i="1" smtClean="0"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1400" i="1" dirty="0"/>
                  <a:t>,</a:t>
                </a:r>
                <a:r>
                  <a:rPr lang="en-US" sz="1400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endParaRPr lang="en-US" sz="1400" i="1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C217A26E-B4FD-ACEA-CFD0-66576956F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5545" y="1953629"/>
                <a:ext cx="515910" cy="307777"/>
              </a:xfrm>
              <a:prstGeom prst="rect">
                <a:avLst/>
              </a:prstGeom>
              <a:blipFill>
                <a:blip r:embed="rId3"/>
                <a:stretch>
                  <a:fillRect b="-1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476AEF-2EFC-1E6C-E71A-140904E65636}"/>
                  </a:ext>
                </a:extLst>
              </p:cNvPr>
              <p:cNvSpPr txBox="1"/>
              <p:nvPr/>
            </p:nvSpPr>
            <p:spPr>
              <a:xfrm>
                <a:off x="0" y="2701327"/>
                <a:ext cx="505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7476AEF-2EFC-1E6C-E71A-140904E65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701327"/>
                <a:ext cx="505458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0D29B2-3012-89F0-775C-2E5679E4E032}"/>
                  </a:ext>
                </a:extLst>
              </p:cNvPr>
              <p:cNvSpPr txBox="1"/>
              <p:nvPr/>
            </p:nvSpPr>
            <p:spPr>
              <a:xfrm>
                <a:off x="0" y="4477072"/>
                <a:ext cx="505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dirty="0" smtClean="0">
                          <a:latin typeface="Cambria Math" panose="02040503050406030204" pitchFamily="18" charset="0"/>
                        </a:rPr>
                        <m:t>≥1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0D29B2-3012-89F0-775C-2E5679E4E0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4477072"/>
                <a:ext cx="505458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C736AD8C-6322-3348-6246-497DC3EEA66D}"/>
              </a:ext>
            </a:extLst>
          </p:cNvPr>
          <p:cNvSpPr txBox="1"/>
          <p:nvPr/>
        </p:nvSpPr>
        <p:spPr>
          <a:xfrm>
            <a:off x="743107" y="2669740"/>
            <a:ext cx="2996661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vdraw_cumulative_intensity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1F7DCB-BAE6-7211-49DC-E9FB93D7C844}"/>
              </a:ext>
            </a:extLst>
          </p:cNvPr>
          <p:cNvSpPr txBox="1"/>
          <p:nvPr/>
        </p:nvSpPr>
        <p:spPr>
          <a:xfrm>
            <a:off x="4724401" y="2669519"/>
            <a:ext cx="1869862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vdraw_intensity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4D0EA6-2A4F-9AF2-4B6F-7E35B0274481}"/>
                  </a:ext>
                </a:extLst>
              </p:cNvPr>
              <p:cNvSpPr txBox="1"/>
              <p:nvPr/>
            </p:nvSpPr>
            <p:spPr>
              <a:xfrm>
                <a:off x="10127093" y="1909122"/>
                <a:ext cx="3796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400" b="0" i="1" smtClean="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b>
                    </m:sSub>
                  </m:oMath>
                </a14:m>
                <a:r>
                  <a:rPr lang="en-US" sz="1400" i="1" dirty="0"/>
                  <a:t>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F4D0EA6-2A4F-9AF2-4B6F-7E35B0274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7093" y="1909122"/>
                <a:ext cx="379656" cy="30777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>
            <a:extLst>
              <a:ext uri="{FF2B5EF4-FFF2-40B4-BE49-F238E27FC236}">
                <a16:creationId xmlns:a16="http://schemas.microsoft.com/office/drawing/2014/main" id="{7C157B7E-E4B7-C19A-580C-0CEDB9355EA0}"/>
              </a:ext>
            </a:extLst>
          </p:cNvPr>
          <p:cNvSpPr txBox="1"/>
          <p:nvPr/>
        </p:nvSpPr>
        <p:spPr>
          <a:xfrm>
            <a:off x="8674443" y="2669518"/>
            <a:ext cx="3101546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vdraw_sc_step_regular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2D2BDDE-FD8B-3858-0098-1E4C55F14432}"/>
              </a:ext>
            </a:extLst>
          </p:cNvPr>
          <p:cNvSpPr txBox="1"/>
          <p:nvPr/>
        </p:nvSpPr>
        <p:spPr>
          <a:xfrm>
            <a:off x="617835" y="4477072"/>
            <a:ext cx="3177924" cy="30777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vztdraw_cumulative_intensity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0C69E3-9B0B-7E03-1F6F-58EEEEBDBD1B}"/>
              </a:ext>
            </a:extLst>
          </p:cNvPr>
          <p:cNvSpPr txBox="1"/>
          <p:nvPr/>
        </p:nvSpPr>
        <p:spPr>
          <a:xfrm>
            <a:off x="4696867" y="4473042"/>
            <a:ext cx="2018678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vztdraw_intensity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5FEAA6-8732-64FB-76C1-C2B4D8571AA7}"/>
              </a:ext>
            </a:extLst>
          </p:cNvPr>
          <p:cNvSpPr txBox="1"/>
          <p:nvPr/>
        </p:nvSpPr>
        <p:spPr>
          <a:xfrm>
            <a:off x="8674443" y="4473042"/>
            <a:ext cx="3233349" cy="30777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vztdraw_sc_step_regular_cpp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245844-D0F2-1B8A-0A5E-E25846A611CA}"/>
              </a:ext>
            </a:extLst>
          </p:cNvPr>
          <p:cNvSpPr txBox="1"/>
          <p:nvPr/>
        </p:nvSpPr>
        <p:spPr>
          <a:xfrm>
            <a:off x="3991232" y="395416"/>
            <a:ext cx="17684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Generic functions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8850BA-C76C-9DB4-DBA9-D77C4080CD89}"/>
              </a:ext>
            </a:extLst>
          </p:cNvPr>
          <p:cNvSpPr txBox="1"/>
          <p:nvPr/>
        </p:nvSpPr>
        <p:spPr>
          <a:xfrm>
            <a:off x="9549338" y="395416"/>
            <a:ext cx="14049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Special cases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F09C576-90FC-FFA5-D01C-8E4C92400B0C}"/>
              </a:ext>
            </a:extLst>
          </p:cNvPr>
          <p:cNvSpPr txBox="1"/>
          <p:nvPr/>
        </p:nvSpPr>
        <p:spPr>
          <a:xfrm>
            <a:off x="4724401" y="3325081"/>
            <a:ext cx="3233350" cy="43088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l"/>
            <a:r>
              <a:rPr lang="en-US" sz="1100" dirty="0" err="1"/>
              <a:t>vdraw_intensity_step_regular_cpp</a:t>
            </a:r>
            <a:endParaRPr lang="en-US" sz="1100" dirty="0"/>
          </a:p>
          <a:p>
            <a:pPr algn="l"/>
            <a:r>
              <a:rPr lang="en-US" sz="1100" dirty="0" err="1"/>
              <a:t>vdraw_intensity_step_regular_forcezt</a:t>
            </a:r>
            <a:endParaRPr lang="en-US" sz="11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38E0DB-0819-65B1-3E0D-552E307B618E}"/>
                  </a:ext>
                </a:extLst>
              </p:cNvPr>
              <p:cNvSpPr txBox="1"/>
              <p:nvPr/>
            </p:nvSpPr>
            <p:spPr>
              <a:xfrm>
                <a:off x="24800" y="395416"/>
                <a:ext cx="105596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600" dirty="0"/>
                  <a:t>points</a:t>
                </a:r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FF38E0DB-0819-65B1-3E0D-552E307B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00" y="395416"/>
                <a:ext cx="1055960" cy="338554"/>
              </a:xfrm>
              <a:prstGeom prst="rect">
                <a:avLst/>
              </a:prstGeom>
              <a:blipFill>
                <a:blip r:embed="rId7"/>
                <a:stretch>
                  <a:fillRect t="-7407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9CDFACA7-6D6D-F922-9632-265A803FAB4F}"/>
              </a:ext>
            </a:extLst>
          </p:cNvPr>
          <p:cNvSpPr txBox="1"/>
          <p:nvPr/>
        </p:nvSpPr>
        <p:spPr>
          <a:xfrm>
            <a:off x="4696868" y="5372875"/>
            <a:ext cx="3260883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6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pPr algn="l"/>
            <a:r>
              <a:rPr lang="en-US" sz="1100" dirty="0" err="1"/>
              <a:t>vztdraw_intensity_step_regular</a:t>
            </a:r>
            <a:endParaRPr lang="en-US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649FE6D-B680-8D8F-6671-C10D6AB7F4E4}"/>
              </a:ext>
            </a:extLst>
          </p:cNvPr>
          <p:cNvSpPr txBox="1"/>
          <p:nvPr/>
        </p:nvSpPr>
        <p:spPr>
          <a:xfrm>
            <a:off x="8674443" y="3325081"/>
            <a:ext cx="3233350" cy="2616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>
                <a:latin typeface="Courier New" panose="02070309020205020404" pitchFamily="49" charset="0"/>
                <a:cs typeface="Courier New" panose="02070309020205020404" pitchFamily="49" charset="0"/>
              </a:defRPr>
            </a:lvl1pPr>
          </a:lstStyle>
          <a:p>
            <a:r>
              <a:rPr lang="en-US" dirty="0"/>
              <a:t>.</a:t>
            </a:r>
            <a:r>
              <a:rPr lang="en-US" dirty="0" err="1"/>
              <a:t>vdraw_sc_step_regular_cpp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949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86</Words>
  <Application>Microsoft Macintosh PowerPoint</Application>
  <PresentationFormat>Widescreen</PresentationFormat>
  <Paragraphs>19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Trikalinos</dc:creator>
  <cp:lastModifiedBy>Thomas Trikalinos</cp:lastModifiedBy>
  <cp:revision>2</cp:revision>
  <dcterms:created xsi:type="dcterms:W3CDTF">2024-10-19T15:39:30Z</dcterms:created>
  <dcterms:modified xsi:type="dcterms:W3CDTF">2024-10-19T16:10:25Z</dcterms:modified>
</cp:coreProperties>
</file>