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756C-FF42-5BF6-7CCE-B772AF7CB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E997C-23EB-752F-5A41-8340778B1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CDEF8-F8DC-2BF5-173C-5310DB48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79AFC-2DC3-E2D1-5FA1-040E0ED0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B2476-85BC-D281-7C57-31C3900C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9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C7B-E542-1C41-F221-6C6C30E6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8BC1B-C01A-EED0-1281-EC5B65990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8A1C-AC4B-8632-B3EC-C9970EC7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2B62F-2CDE-FA7B-28A8-9923521C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3184B-F942-EC61-5145-04878C3D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9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FCE0D-0080-D8FD-61E5-5080E4608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E9168-5213-1281-E737-BB3A15744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C149E-212F-2E14-54E2-BF5DFE0D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A298D-2721-D954-391D-2877790A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66572-BF03-D955-795A-41CF0ECE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4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2DDD-21B4-62A3-4AA2-5B7A15B8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F00C-19EF-560E-E0AE-7522E669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5C665-85B1-9ACF-13D2-531A805E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8ADD-9906-3D02-99C2-DD07DA1D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3948A-B20D-8C5B-F322-821F9283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7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41DA-5FE4-492F-2D58-143DE321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42859-740E-30B5-656B-23C480C68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7EC1-0387-819D-973E-C5C9346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9C7F-8FA9-1AA7-F1FD-1916C193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96EB5-5230-F5D2-B4A0-8B7A608C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B8C8-DFA7-AE51-4F99-04C89E79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D402-18C2-E80B-DAFE-A5576372C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C1820-71F4-DC46-7374-8C18D6DCA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96765-1550-781C-9044-AE9142B9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01A28-E4E1-EFEC-5B43-FF33CC22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95EAF-14CB-0313-5AAB-1CAD99C9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8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9267-72A8-2F80-164E-5D7EDD09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EC6AD-8D45-3EA8-20F9-96230DF9D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867D2-BC2F-A8A6-ABCD-1FC454C09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2FB3A-C9C1-0583-4958-DF32A2544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A845A-7810-9396-7E89-150973A5F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05C35-F480-60DD-3CBB-604768DD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B6E4E-B96D-5ABE-CA7F-68FAA7C0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9638C-0D15-4809-F18D-90D783E2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5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1252-7C00-00F6-E7C8-6FC5EDB5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D8219-A35D-159D-2B57-340782C2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F0BD5-8DCD-204D-B3D6-566B9172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FE076-6E8D-43BE-05B9-7ADED6C3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8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3EA6C-1B65-D7AF-28CC-AC9E1A5E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0EB6F-970A-5910-DC6B-1F22101F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83BD3-0C75-9F21-AEC9-1A54B4C6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0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3DCB-1E69-65C7-165E-6FFDE774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49CBF-E22B-9FDE-982F-C6D3462E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9B620-8B60-8182-14FC-FC446BB55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88728-4004-4BC0-DF9C-358FBF5C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92D97-33F1-3734-B0C6-85E98175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4A2E9-3B70-2168-C3C7-65318EB0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4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43F9-F12C-9F55-F2C5-BA58749D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EE7F6-ED9E-78FF-705D-0EA2B5699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8E4BB-8432-91D0-4129-F345E2BFD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A506A-FB43-4346-84DB-57AAF738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0121A-5C3F-1ABA-FD8F-D67E7E2C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2D25A-E882-F425-1A4B-0C886492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0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98E38-8998-5C05-CE64-7EDB28E3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62ACD-3D96-F945-90F7-1857AA00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D12F6-CF8C-788D-0B64-101F73DC4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5324E-987C-E6EF-90FE-5493B16FF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F8A2-3708-20B7-D5A6-EFE9F6AA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5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66733E-880D-D957-34F8-527A569DEFC5}"/>
              </a:ext>
            </a:extLst>
          </p:cNvPr>
          <p:cNvSpPr txBox="1"/>
          <p:nvPr/>
        </p:nvSpPr>
        <p:spPr>
          <a:xfrm>
            <a:off x="4724400" y="1161959"/>
            <a:ext cx="148511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vdraw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7D01AB-B6D9-36AF-B570-0D1FF43C3A8E}"/>
                  </a:ext>
                </a:extLst>
              </p:cNvPr>
              <p:cNvSpPr txBox="1"/>
              <p:nvPr/>
            </p:nvSpPr>
            <p:spPr>
              <a:xfrm>
                <a:off x="2217747" y="1953629"/>
                <a:ext cx="6588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400" i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400" i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7D01AB-B6D9-36AF-B570-0D1FF43C3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747" y="1953629"/>
                <a:ext cx="658835" cy="307777"/>
              </a:xfrm>
              <a:prstGeom prst="rect">
                <a:avLst/>
              </a:prstGeom>
              <a:blipFill>
                <a:blip r:embed="rId2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17A26E-B4FD-ACEA-CFD0-66576956F9E0}"/>
                  </a:ext>
                </a:extLst>
              </p:cNvPr>
              <p:cNvSpPr txBox="1"/>
              <p:nvPr/>
            </p:nvSpPr>
            <p:spPr>
              <a:xfrm>
                <a:off x="6715545" y="1953629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400" i="1" dirty="0"/>
                  <a:t>,</a:t>
                </a:r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sz="1400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17A26E-B4FD-ACEA-CFD0-66576956F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545" y="1953629"/>
                <a:ext cx="515910" cy="307777"/>
              </a:xfrm>
              <a:prstGeom prst="rect">
                <a:avLst/>
              </a:prstGeom>
              <a:blipFill>
                <a:blip r:embed="rId3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476AEF-2EFC-1E6C-E71A-140904E65636}"/>
                  </a:ext>
                </a:extLst>
              </p:cNvPr>
              <p:cNvSpPr txBox="1"/>
              <p:nvPr/>
            </p:nvSpPr>
            <p:spPr>
              <a:xfrm>
                <a:off x="0" y="2701327"/>
                <a:ext cx="505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476AEF-2EFC-1E6C-E71A-140904E65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1327"/>
                <a:ext cx="50545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0D29B2-3012-89F0-775C-2E5679E4E032}"/>
                  </a:ext>
                </a:extLst>
              </p:cNvPr>
              <p:cNvSpPr txBox="1"/>
              <p:nvPr/>
            </p:nvSpPr>
            <p:spPr>
              <a:xfrm>
                <a:off x="0" y="4477072"/>
                <a:ext cx="505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0D29B2-3012-89F0-775C-2E5679E4E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77072"/>
                <a:ext cx="50545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36AD8C-6322-3348-6246-497DC3EEA66D}"/>
              </a:ext>
            </a:extLst>
          </p:cNvPr>
          <p:cNvSpPr txBox="1"/>
          <p:nvPr/>
        </p:nvSpPr>
        <p:spPr>
          <a:xfrm>
            <a:off x="743107" y="2669740"/>
            <a:ext cx="299666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vdraw_cumulative_intensity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F7DCB-BAE6-7211-49DC-E9FB93D7C844}"/>
              </a:ext>
            </a:extLst>
          </p:cNvPr>
          <p:cNvSpPr txBox="1"/>
          <p:nvPr/>
        </p:nvSpPr>
        <p:spPr>
          <a:xfrm>
            <a:off x="4724401" y="2669519"/>
            <a:ext cx="186986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vdraw_intensity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4D0EA6-2A4F-9AF2-4B6F-7E35B0274481}"/>
                  </a:ext>
                </a:extLst>
              </p:cNvPr>
              <p:cNvSpPr txBox="1"/>
              <p:nvPr/>
            </p:nvSpPr>
            <p:spPr>
              <a:xfrm>
                <a:off x="10127093" y="1909122"/>
                <a:ext cx="3796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4D0EA6-2A4F-9AF2-4B6F-7E35B027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7093" y="1909122"/>
                <a:ext cx="37965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C157B7E-E4B7-C19A-580C-0CEDB9355EA0}"/>
              </a:ext>
            </a:extLst>
          </p:cNvPr>
          <p:cNvSpPr txBox="1"/>
          <p:nvPr/>
        </p:nvSpPr>
        <p:spPr>
          <a:xfrm>
            <a:off x="8674443" y="2669518"/>
            <a:ext cx="310154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vdraw_sc_step_regular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2BDDE-FD8B-3858-0098-1E4C55F14432}"/>
              </a:ext>
            </a:extLst>
          </p:cNvPr>
          <p:cNvSpPr txBox="1"/>
          <p:nvPr/>
        </p:nvSpPr>
        <p:spPr>
          <a:xfrm>
            <a:off x="617834" y="4477072"/>
            <a:ext cx="337339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vztdraw_cumulative_intensity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C69E3-9B0B-7E03-1F6F-58EEEEBDBD1B}"/>
              </a:ext>
            </a:extLst>
          </p:cNvPr>
          <p:cNvSpPr txBox="1"/>
          <p:nvPr/>
        </p:nvSpPr>
        <p:spPr>
          <a:xfrm>
            <a:off x="4696866" y="4473042"/>
            <a:ext cx="219820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vztdraw_intensity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5FEAA6-8732-64FB-76C1-C2B4D8571AA7}"/>
              </a:ext>
            </a:extLst>
          </p:cNvPr>
          <p:cNvSpPr txBox="1"/>
          <p:nvPr/>
        </p:nvSpPr>
        <p:spPr>
          <a:xfrm>
            <a:off x="8674443" y="4473042"/>
            <a:ext cx="332396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vztdraw_sc_step_regular_cpp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245844-D0F2-1B8A-0A5E-E25846A611CA}"/>
              </a:ext>
            </a:extLst>
          </p:cNvPr>
          <p:cNvSpPr txBox="1"/>
          <p:nvPr/>
        </p:nvSpPr>
        <p:spPr>
          <a:xfrm>
            <a:off x="3991232" y="395416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Generic functions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8850BA-C76C-9DB4-DBA9-D77C4080CD89}"/>
              </a:ext>
            </a:extLst>
          </p:cNvPr>
          <p:cNvSpPr txBox="1"/>
          <p:nvPr/>
        </p:nvSpPr>
        <p:spPr>
          <a:xfrm>
            <a:off x="9549338" y="395416"/>
            <a:ext cx="1404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Special cases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09C576-90FC-FFA5-D01C-8E4C92400B0C}"/>
              </a:ext>
            </a:extLst>
          </p:cNvPr>
          <p:cNvSpPr txBox="1"/>
          <p:nvPr/>
        </p:nvSpPr>
        <p:spPr>
          <a:xfrm>
            <a:off x="4724401" y="3325081"/>
            <a:ext cx="3356918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l"/>
            <a:r>
              <a:rPr lang="en-US" sz="1100" dirty="0"/>
              <a:t>.</a:t>
            </a:r>
            <a:r>
              <a:rPr lang="en-US" sz="1100" dirty="0" err="1"/>
              <a:t>vdraw_intensity_step_regular_cpp</a:t>
            </a:r>
            <a:endParaRPr lang="en-US" sz="1100" dirty="0"/>
          </a:p>
          <a:p>
            <a:pPr algn="l"/>
            <a:r>
              <a:rPr lang="en-US" sz="1100" dirty="0"/>
              <a:t>.</a:t>
            </a:r>
            <a:r>
              <a:rPr lang="en-US" sz="1100" dirty="0" err="1"/>
              <a:t>vdraw_intensity_step_regular_forcezt</a:t>
            </a:r>
            <a:endParaRPr 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38E0DB-0819-65B1-3E0D-552E307B618E}"/>
                  </a:ext>
                </a:extLst>
              </p:cNvPr>
              <p:cNvSpPr txBox="1"/>
              <p:nvPr/>
            </p:nvSpPr>
            <p:spPr>
              <a:xfrm>
                <a:off x="24800" y="395416"/>
                <a:ext cx="10559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points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38E0DB-0819-65B1-3E0D-552E307B6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0" y="395416"/>
                <a:ext cx="1055960" cy="338554"/>
              </a:xfrm>
              <a:prstGeom prst="rect">
                <a:avLst/>
              </a:prstGeom>
              <a:blipFill>
                <a:blip r:embed="rId7"/>
                <a:stretch>
                  <a:fillRect t="-740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CDFACA7-6D6D-F922-9632-265A803FAB4F}"/>
              </a:ext>
            </a:extLst>
          </p:cNvPr>
          <p:cNvSpPr txBox="1"/>
          <p:nvPr/>
        </p:nvSpPr>
        <p:spPr>
          <a:xfrm>
            <a:off x="4696868" y="5372875"/>
            <a:ext cx="3260883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l"/>
            <a:r>
              <a:rPr lang="en-US" sz="1100" dirty="0"/>
              <a:t>.</a:t>
            </a:r>
            <a:r>
              <a:rPr lang="en-US" sz="1100" dirty="0" err="1"/>
              <a:t>vztdraw_intensity_step_regular</a:t>
            </a:r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49FE6D-B680-8D8F-6671-C10D6AB7F4E4}"/>
              </a:ext>
            </a:extLst>
          </p:cNvPr>
          <p:cNvSpPr txBox="1"/>
          <p:nvPr/>
        </p:nvSpPr>
        <p:spPr>
          <a:xfrm>
            <a:off x="8674443" y="3325081"/>
            <a:ext cx="323335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.</a:t>
            </a:r>
            <a:r>
              <a:rPr lang="en-US" dirty="0" err="1"/>
              <a:t>vdraw_sc_step_regular_cpp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4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91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4</cp:revision>
  <dcterms:created xsi:type="dcterms:W3CDTF">2024-10-19T15:39:30Z</dcterms:created>
  <dcterms:modified xsi:type="dcterms:W3CDTF">2024-10-19T17:47:27Z</dcterms:modified>
</cp:coreProperties>
</file>