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9" r:id="rId4"/>
    <p:sldId id="262" r:id="rId5"/>
    <p:sldId id="264" r:id="rId6"/>
    <p:sldId id="272" r:id="rId7"/>
    <p:sldId id="27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5" d="100"/>
          <a:sy n="95" d="100"/>
        </p:scale>
        <p:origin x="-112" y="-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8F6520-0575-42A9-92DE-3E72DA11D57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712EB2-2772-4A07-BB7F-C1E80E716FD0}">
      <dgm:prSet phldrT="[Texte]"/>
      <dgm:spPr/>
      <dgm:t>
        <a:bodyPr/>
        <a:lstStyle/>
        <a:p>
          <a:r>
            <a:rPr lang="fr-BE" dirty="0" smtClean="0"/>
            <a:t>Etablir la </a:t>
          </a:r>
          <a:r>
            <a:rPr lang="fr-BE" b="1" dirty="0" smtClean="0"/>
            <a:t>connexion</a:t>
          </a:r>
        </a:p>
        <a:p>
          <a:r>
            <a:rPr lang="fr-BE" dirty="0" smtClean="0"/>
            <a:t>Serveur / Client</a:t>
          </a:r>
          <a:endParaRPr lang="fr-FR" dirty="0"/>
        </a:p>
      </dgm:t>
    </dgm:pt>
    <dgm:pt modelId="{8E31B356-8FD1-46C5-8EE7-1B287CB5A9DB}" type="parTrans" cxnId="{E236659D-88ED-4410-BF9B-FF8CEC19BE52}">
      <dgm:prSet/>
      <dgm:spPr/>
      <dgm:t>
        <a:bodyPr/>
        <a:lstStyle/>
        <a:p>
          <a:endParaRPr lang="fr-FR"/>
        </a:p>
      </dgm:t>
    </dgm:pt>
    <dgm:pt modelId="{7CC618B0-C052-44C2-9108-16413A8F2176}" type="sibTrans" cxnId="{E236659D-88ED-4410-BF9B-FF8CEC19BE52}">
      <dgm:prSet/>
      <dgm:spPr/>
      <dgm:t>
        <a:bodyPr/>
        <a:lstStyle/>
        <a:p>
          <a:endParaRPr lang="fr-FR"/>
        </a:p>
      </dgm:t>
    </dgm:pt>
    <dgm:pt modelId="{27BC509F-1E04-4FEC-A5C8-12891C57E83C}">
      <dgm:prSet phldrT="[Texte]"/>
      <dgm:spPr/>
      <dgm:t>
        <a:bodyPr/>
        <a:lstStyle/>
        <a:p>
          <a:r>
            <a:rPr lang="fr-BE" b="1" dirty="0" smtClean="0"/>
            <a:t>Deuxième étape</a:t>
          </a:r>
          <a:endParaRPr lang="fr-FR" b="1" dirty="0"/>
        </a:p>
      </dgm:t>
    </dgm:pt>
    <dgm:pt modelId="{20E1549A-73AB-408B-97A7-13630C4C1081}" type="parTrans" cxnId="{C33842FA-9100-445F-8107-630ACA18C753}">
      <dgm:prSet/>
      <dgm:spPr/>
      <dgm:t>
        <a:bodyPr/>
        <a:lstStyle/>
        <a:p>
          <a:endParaRPr lang="fr-FR"/>
        </a:p>
      </dgm:t>
    </dgm:pt>
    <dgm:pt modelId="{954B9749-FD10-4666-B666-F8DC5E6DADFF}" type="sibTrans" cxnId="{C33842FA-9100-445F-8107-630ACA18C753}">
      <dgm:prSet/>
      <dgm:spPr/>
      <dgm:t>
        <a:bodyPr/>
        <a:lstStyle/>
        <a:p>
          <a:endParaRPr lang="fr-FR"/>
        </a:p>
      </dgm:t>
    </dgm:pt>
    <dgm:pt modelId="{18BC00EC-A38D-436C-BB8B-1D7B53264B0E}">
      <dgm:prSet phldrT="[Texte]"/>
      <dgm:spPr/>
      <dgm:t>
        <a:bodyPr/>
        <a:lstStyle/>
        <a:p>
          <a:r>
            <a:rPr lang="fr-BE" dirty="0" smtClean="0"/>
            <a:t>Détermination du</a:t>
          </a:r>
          <a:r>
            <a:rPr lang="fr-BE" b="1" dirty="0" smtClean="0"/>
            <a:t> Score</a:t>
          </a:r>
          <a:endParaRPr lang="fr-FR" b="1" dirty="0"/>
        </a:p>
      </dgm:t>
    </dgm:pt>
    <dgm:pt modelId="{E26A6098-2013-4EFB-9C1A-3D569D1F4897}" type="parTrans" cxnId="{0A85A87A-2125-4082-8910-86513C567109}">
      <dgm:prSet/>
      <dgm:spPr/>
      <dgm:t>
        <a:bodyPr/>
        <a:lstStyle/>
        <a:p>
          <a:endParaRPr lang="fr-FR"/>
        </a:p>
      </dgm:t>
    </dgm:pt>
    <dgm:pt modelId="{BA33EFAE-9656-430E-994E-5EA96379BDAA}" type="sibTrans" cxnId="{0A85A87A-2125-4082-8910-86513C567109}">
      <dgm:prSet/>
      <dgm:spPr/>
      <dgm:t>
        <a:bodyPr/>
        <a:lstStyle/>
        <a:p>
          <a:endParaRPr lang="fr-FR"/>
        </a:p>
      </dgm:t>
    </dgm:pt>
    <dgm:pt modelId="{5DB7018C-0B27-4ED7-97A5-0A074C1B9283}">
      <dgm:prSet phldrT="[Texte]"/>
      <dgm:spPr/>
      <dgm:t>
        <a:bodyPr/>
        <a:lstStyle/>
        <a:p>
          <a:r>
            <a:rPr lang="fr-BE" b="1" dirty="0" smtClean="0"/>
            <a:t>Première étape</a:t>
          </a:r>
          <a:endParaRPr lang="fr-FR" b="1" dirty="0"/>
        </a:p>
      </dgm:t>
    </dgm:pt>
    <dgm:pt modelId="{586A0A99-6291-47E5-BC98-58EE731DF209}" type="parTrans" cxnId="{01AD7B49-688B-43B1-9E1E-172870719A83}">
      <dgm:prSet/>
      <dgm:spPr/>
      <dgm:t>
        <a:bodyPr/>
        <a:lstStyle/>
        <a:p>
          <a:endParaRPr lang="fr-FR"/>
        </a:p>
      </dgm:t>
    </dgm:pt>
    <dgm:pt modelId="{EB2049C9-EFFF-421B-8DCA-5FE1C2E5F5A1}" type="sibTrans" cxnId="{01AD7B49-688B-43B1-9E1E-172870719A83}">
      <dgm:prSet/>
      <dgm:spPr/>
      <dgm:t>
        <a:bodyPr/>
        <a:lstStyle/>
        <a:p>
          <a:endParaRPr lang="fr-FR"/>
        </a:p>
      </dgm:t>
    </dgm:pt>
    <dgm:pt modelId="{74719099-0C47-4FCE-8AEF-B826DDC948D4}">
      <dgm:prSet phldrT="[Texte]"/>
      <dgm:spPr/>
      <dgm:t>
        <a:bodyPr/>
        <a:lstStyle/>
        <a:p>
          <a:r>
            <a:rPr lang="fr-BE" dirty="0" smtClean="0"/>
            <a:t>Générer une </a:t>
          </a:r>
          <a:r>
            <a:rPr lang="fr-BE" b="1" dirty="0" smtClean="0"/>
            <a:t>lettre aléatoire</a:t>
          </a:r>
          <a:endParaRPr lang="fr-FR" b="1" dirty="0"/>
        </a:p>
      </dgm:t>
    </dgm:pt>
    <dgm:pt modelId="{642735FE-C45E-4A85-A17C-407EC39DE811}" type="parTrans" cxnId="{3EEEC54F-A8A3-4E2B-973A-6DC502A10B4A}">
      <dgm:prSet/>
      <dgm:spPr/>
      <dgm:t>
        <a:bodyPr/>
        <a:lstStyle/>
        <a:p>
          <a:endParaRPr lang="fr-FR"/>
        </a:p>
      </dgm:t>
    </dgm:pt>
    <dgm:pt modelId="{A1928B91-C055-4863-BAFC-F69DCB6E7F10}" type="sibTrans" cxnId="{3EEEC54F-A8A3-4E2B-973A-6DC502A10B4A}">
      <dgm:prSet/>
      <dgm:spPr/>
      <dgm:t>
        <a:bodyPr/>
        <a:lstStyle/>
        <a:p>
          <a:endParaRPr lang="fr-FR"/>
        </a:p>
      </dgm:t>
    </dgm:pt>
    <dgm:pt modelId="{61AD37FC-D81F-47EF-82E5-82CC0F3F4ED9}">
      <dgm:prSet phldrT="[Texte]"/>
      <dgm:spPr/>
      <dgm:t>
        <a:bodyPr/>
        <a:lstStyle/>
        <a:p>
          <a:r>
            <a:rPr lang="fr-BE" b="1" dirty="0" smtClean="0"/>
            <a:t>Saisir</a:t>
          </a:r>
          <a:r>
            <a:rPr lang="fr-BE" dirty="0" smtClean="0"/>
            <a:t> les champs</a:t>
          </a:r>
        </a:p>
        <a:p>
          <a:r>
            <a:rPr lang="fr-BE" dirty="0" smtClean="0"/>
            <a:t>Et</a:t>
          </a:r>
          <a:r>
            <a:rPr lang="fr-BE" b="1" dirty="0" smtClean="0"/>
            <a:t> Valider</a:t>
          </a:r>
          <a:endParaRPr lang="fr-FR" b="1" dirty="0"/>
        </a:p>
      </dgm:t>
    </dgm:pt>
    <dgm:pt modelId="{86413544-51DA-443D-8A57-7CE279F84FF1}" type="parTrans" cxnId="{981E7BA9-D02D-4017-AF6F-779EC3B18BC4}">
      <dgm:prSet/>
      <dgm:spPr/>
      <dgm:t>
        <a:bodyPr/>
        <a:lstStyle/>
        <a:p>
          <a:endParaRPr lang="fr-FR"/>
        </a:p>
      </dgm:t>
    </dgm:pt>
    <dgm:pt modelId="{F5B78396-21CF-498B-B2DF-651EF55E34EC}" type="sibTrans" cxnId="{981E7BA9-D02D-4017-AF6F-779EC3B18BC4}">
      <dgm:prSet/>
      <dgm:spPr/>
      <dgm:t>
        <a:bodyPr/>
        <a:lstStyle/>
        <a:p>
          <a:endParaRPr lang="fr-FR"/>
        </a:p>
      </dgm:t>
    </dgm:pt>
    <dgm:pt modelId="{4F38895C-F1F3-4C39-BA48-9A081D7F787D}">
      <dgm:prSet phldrT="[Texte]"/>
      <dgm:spPr/>
      <dgm:t>
        <a:bodyPr/>
        <a:lstStyle/>
        <a:p>
          <a:r>
            <a:rPr lang="fr-BE" b="1" dirty="0" smtClean="0"/>
            <a:t>Actualisation</a:t>
          </a:r>
          <a:r>
            <a:rPr lang="fr-BE" dirty="0" smtClean="0"/>
            <a:t>  des Scores</a:t>
          </a:r>
          <a:endParaRPr lang="fr-FR" dirty="0"/>
        </a:p>
      </dgm:t>
    </dgm:pt>
    <dgm:pt modelId="{D2C086CD-8011-4244-BE55-3E47D8E84991}" type="parTrans" cxnId="{5F2FC527-DB6F-4022-99EA-F101342E6B2B}">
      <dgm:prSet/>
      <dgm:spPr/>
      <dgm:t>
        <a:bodyPr/>
        <a:lstStyle/>
        <a:p>
          <a:endParaRPr lang="fr-FR"/>
        </a:p>
      </dgm:t>
    </dgm:pt>
    <dgm:pt modelId="{3C74B16C-4507-4D0B-9755-B0DFE931A500}" type="sibTrans" cxnId="{5F2FC527-DB6F-4022-99EA-F101342E6B2B}">
      <dgm:prSet/>
      <dgm:spPr/>
      <dgm:t>
        <a:bodyPr/>
        <a:lstStyle/>
        <a:p>
          <a:endParaRPr lang="fr-FR"/>
        </a:p>
      </dgm:t>
    </dgm:pt>
    <dgm:pt modelId="{6E1F176F-2799-4A67-97EA-53B504352FC3}">
      <dgm:prSet phldrT="[Texte]"/>
      <dgm:spPr/>
      <dgm:t>
        <a:bodyPr/>
        <a:lstStyle/>
        <a:p>
          <a:r>
            <a:rPr lang="fr-BE" b="1" dirty="0" smtClean="0"/>
            <a:t>Vérification</a:t>
          </a:r>
          <a:r>
            <a:rPr lang="fr-BE" dirty="0" smtClean="0"/>
            <a:t> </a:t>
          </a:r>
        </a:p>
        <a:p>
          <a:r>
            <a:rPr lang="fr-BE" dirty="0" smtClean="0"/>
            <a:t>Des mots saisi</a:t>
          </a:r>
          <a:endParaRPr lang="fr-FR" dirty="0"/>
        </a:p>
      </dgm:t>
    </dgm:pt>
    <dgm:pt modelId="{EDA84A66-2245-4351-B2A8-D68694C332B0}" type="parTrans" cxnId="{35783D3C-A098-4880-9666-E1EF993EE586}">
      <dgm:prSet/>
      <dgm:spPr/>
      <dgm:t>
        <a:bodyPr/>
        <a:lstStyle/>
        <a:p>
          <a:endParaRPr lang="fr-FR"/>
        </a:p>
      </dgm:t>
    </dgm:pt>
    <dgm:pt modelId="{7DBCE68E-5028-434D-8878-EEE356A3C7FD}" type="sibTrans" cxnId="{35783D3C-A098-4880-9666-E1EF993EE586}">
      <dgm:prSet/>
      <dgm:spPr/>
      <dgm:t>
        <a:bodyPr/>
        <a:lstStyle/>
        <a:p>
          <a:endParaRPr lang="fr-FR"/>
        </a:p>
      </dgm:t>
    </dgm:pt>
    <dgm:pt modelId="{26715201-8A2D-4AD8-A895-47CD058E48CE}" type="pres">
      <dgm:prSet presAssocID="{A18F6520-0575-42A9-92DE-3E72DA11D5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B0F619D-9CF2-4EB1-86FC-BD95A3543184}" type="pres">
      <dgm:prSet presAssocID="{5DB7018C-0B27-4ED7-97A5-0A074C1B9283}" presName="hierRoot1" presStyleCnt="0"/>
      <dgm:spPr/>
      <dgm:t>
        <a:bodyPr/>
        <a:lstStyle/>
        <a:p>
          <a:endParaRPr lang="fr-FR"/>
        </a:p>
      </dgm:t>
    </dgm:pt>
    <dgm:pt modelId="{EE6A5E1C-B334-4B88-B482-0C6ABD54E50F}" type="pres">
      <dgm:prSet presAssocID="{5DB7018C-0B27-4ED7-97A5-0A074C1B9283}" presName="composite" presStyleCnt="0"/>
      <dgm:spPr/>
      <dgm:t>
        <a:bodyPr/>
        <a:lstStyle/>
        <a:p>
          <a:endParaRPr lang="fr-FR"/>
        </a:p>
      </dgm:t>
    </dgm:pt>
    <dgm:pt modelId="{04F31706-DE20-488F-B605-E90EEBD40DC2}" type="pres">
      <dgm:prSet presAssocID="{5DB7018C-0B27-4ED7-97A5-0A074C1B9283}" presName="background" presStyleLbl="node0" presStyleIdx="0" presStyleCnt="2"/>
      <dgm:spPr/>
      <dgm:t>
        <a:bodyPr/>
        <a:lstStyle/>
        <a:p>
          <a:endParaRPr lang="fr-FR"/>
        </a:p>
      </dgm:t>
    </dgm:pt>
    <dgm:pt modelId="{CBFF7373-E4AD-4F08-A6DB-B3F488EC5C38}" type="pres">
      <dgm:prSet presAssocID="{5DB7018C-0B27-4ED7-97A5-0A074C1B9283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EAA9FDC-97F5-4529-AF65-F6C22D84BE92}" type="pres">
      <dgm:prSet presAssocID="{5DB7018C-0B27-4ED7-97A5-0A074C1B9283}" presName="hierChild2" presStyleCnt="0"/>
      <dgm:spPr/>
      <dgm:t>
        <a:bodyPr/>
        <a:lstStyle/>
        <a:p>
          <a:endParaRPr lang="fr-FR"/>
        </a:p>
      </dgm:t>
    </dgm:pt>
    <dgm:pt modelId="{4D1BD81D-B068-4C7D-86E7-00354C96073A}" type="pres">
      <dgm:prSet presAssocID="{8E31B356-8FD1-46C5-8EE7-1B287CB5A9DB}" presName="Name10" presStyleLbl="parChTrans1D2" presStyleIdx="0" presStyleCnt="6"/>
      <dgm:spPr/>
      <dgm:t>
        <a:bodyPr/>
        <a:lstStyle/>
        <a:p>
          <a:endParaRPr lang="en-US"/>
        </a:p>
      </dgm:t>
    </dgm:pt>
    <dgm:pt modelId="{EB0B1FD0-BF73-44A0-997E-C8C86F5D3608}" type="pres">
      <dgm:prSet presAssocID="{72712EB2-2772-4A07-BB7F-C1E80E716FD0}" presName="hierRoot2" presStyleCnt="0"/>
      <dgm:spPr/>
      <dgm:t>
        <a:bodyPr/>
        <a:lstStyle/>
        <a:p>
          <a:endParaRPr lang="fr-FR"/>
        </a:p>
      </dgm:t>
    </dgm:pt>
    <dgm:pt modelId="{0ED6ECE4-DE07-403D-A54A-BA48E146FE67}" type="pres">
      <dgm:prSet presAssocID="{72712EB2-2772-4A07-BB7F-C1E80E716FD0}" presName="composite2" presStyleCnt="0"/>
      <dgm:spPr/>
      <dgm:t>
        <a:bodyPr/>
        <a:lstStyle/>
        <a:p>
          <a:endParaRPr lang="fr-FR"/>
        </a:p>
      </dgm:t>
    </dgm:pt>
    <dgm:pt modelId="{6FD3D4C4-F8D3-4CB6-8A25-02DC10C84F26}" type="pres">
      <dgm:prSet presAssocID="{72712EB2-2772-4A07-BB7F-C1E80E716FD0}" presName="background2" presStyleLbl="node2" presStyleIdx="0" presStyleCnt="6"/>
      <dgm:spPr/>
      <dgm:t>
        <a:bodyPr/>
        <a:lstStyle/>
        <a:p>
          <a:endParaRPr lang="fr-FR"/>
        </a:p>
      </dgm:t>
    </dgm:pt>
    <dgm:pt modelId="{B11C72E9-45E8-4BBC-B0B3-D28C14350E74}" type="pres">
      <dgm:prSet presAssocID="{72712EB2-2772-4A07-BB7F-C1E80E716FD0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59A52E-78E6-404C-8ECC-7DD3FC185DCE}" type="pres">
      <dgm:prSet presAssocID="{72712EB2-2772-4A07-BB7F-C1E80E716FD0}" presName="hierChild3" presStyleCnt="0"/>
      <dgm:spPr/>
      <dgm:t>
        <a:bodyPr/>
        <a:lstStyle/>
        <a:p>
          <a:endParaRPr lang="fr-FR"/>
        </a:p>
      </dgm:t>
    </dgm:pt>
    <dgm:pt modelId="{1C6D3FAE-F45A-4E66-B648-B5FE28EFE715}" type="pres">
      <dgm:prSet presAssocID="{642735FE-C45E-4A85-A17C-407EC39DE811}" presName="Name10" presStyleLbl="parChTrans1D2" presStyleIdx="1" presStyleCnt="6"/>
      <dgm:spPr/>
      <dgm:t>
        <a:bodyPr/>
        <a:lstStyle/>
        <a:p>
          <a:endParaRPr lang="en-US"/>
        </a:p>
      </dgm:t>
    </dgm:pt>
    <dgm:pt modelId="{C5C2E6F5-3E07-4F1B-A13A-5DA8DB5F0B92}" type="pres">
      <dgm:prSet presAssocID="{74719099-0C47-4FCE-8AEF-B826DDC948D4}" presName="hierRoot2" presStyleCnt="0"/>
      <dgm:spPr/>
      <dgm:t>
        <a:bodyPr/>
        <a:lstStyle/>
        <a:p>
          <a:endParaRPr lang="fr-FR"/>
        </a:p>
      </dgm:t>
    </dgm:pt>
    <dgm:pt modelId="{16E19D3C-5CA7-455E-AA8B-E54A02AAD113}" type="pres">
      <dgm:prSet presAssocID="{74719099-0C47-4FCE-8AEF-B826DDC948D4}" presName="composite2" presStyleCnt="0"/>
      <dgm:spPr/>
      <dgm:t>
        <a:bodyPr/>
        <a:lstStyle/>
        <a:p>
          <a:endParaRPr lang="fr-FR"/>
        </a:p>
      </dgm:t>
    </dgm:pt>
    <dgm:pt modelId="{37DBA476-D09E-48B3-A3A0-543770947900}" type="pres">
      <dgm:prSet presAssocID="{74719099-0C47-4FCE-8AEF-B826DDC948D4}" presName="background2" presStyleLbl="node2" presStyleIdx="1" presStyleCnt="6"/>
      <dgm:spPr/>
      <dgm:t>
        <a:bodyPr/>
        <a:lstStyle/>
        <a:p>
          <a:endParaRPr lang="fr-FR"/>
        </a:p>
      </dgm:t>
    </dgm:pt>
    <dgm:pt modelId="{8B619BB6-4647-404D-84E7-9D7E54AEF878}" type="pres">
      <dgm:prSet presAssocID="{74719099-0C47-4FCE-8AEF-B826DDC948D4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A2276A8-90EC-42A2-AC6A-C66C51D394C6}" type="pres">
      <dgm:prSet presAssocID="{74719099-0C47-4FCE-8AEF-B826DDC948D4}" presName="hierChild3" presStyleCnt="0"/>
      <dgm:spPr/>
      <dgm:t>
        <a:bodyPr/>
        <a:lstStyle/>
        <a:p>
          <a:endParaRPr lang="fr-FR"/>
        </a:p>
      </dgm:t>
    </dgm:pt>
    <dgm:pt modelId="{932640EB-6346-4E0F-87D7-77D811E30F73}" type="pres">
      <dgm:prSet presAssocID="{86413544-51DA-443D-8A57-7CE279F84FF1}" presName="Name10" presStyleLbl="parChTrans1D2" presStyleIdx="2" presStyleCnt="6"/>
      <dgm:spPr/>
      <dgm:t>
        <a:bodyPr/>
        <a:lstStyle/>
        <a:p>
          <a:endParaRPr lang="en-US"/>
        </a:p>
      </dgm:t>
    </dgm:pt>
    <dgm:pt modelId="{9DE2CBD4-B7B4-4F42-85B9-C25E86D85451}" type="pres">
      <dgm:prSet presAssocID="{61AD37FC-D81F-47EF-82E5-82CC0F3F4ED9}" presName="hierRoot2" presStyleCnt="0"/>
      <dgm:spPr/>
      <dgm:t>
        <a:bodyPr/>
        <a:lstStyle/>
        <a:p>
          <a:endParaRPr lang="fr-FR"/>
        </a:p>
      </dgm:t>
    </dgm:pt>
    <dgm:pt modelId="{E429C27F-676F-4A90-A5AA-EA8FC171E2E1}" type="pres">
      <dgm:prSet presAssocID="{61AD37FC-D81F-47EF-82E5-82CC0F3F4ED9}" presName="composite2" presStyleCnt="0"/>
      <dgm:spPr/>
      <dgm:t>
        <a:bodyPr/>
        <a:lstStyle/>
        <a:p>
          <a:endParaRPr lang="fr-FR"/>
        </a:p>
      </dgm:t>
    </dgm:pt>
    <dgm:pt modelId="{AB9E495D-3E88-4D53-8D01-93FDA4BE3EF9}" type="pres">
      <dgm:prSet presAssocID="{61AD37FC-D81F-47EF-82E5-82CC0F3F4ED9}" presName="background2" presStyleLbl="node2" presStyleIdx="2" presStyleCnt="6"/>
      <dgm:spPr/>
      <dgm:t>
        <a:bodyPr/>
        <a:lstStyle/>
        <a:p>
          <a:endParaRPr lang="fr-FR"/>
        </a:p>
      </dgm:t>
    </dgm:pt>
    <dgm:pt modelId="{89E29406-558C-4A85-B270-873F6166DBF4}" type="pres">
      <dgm:prSet presAssocID="{61AD37FC-D81F-47EF-82E5-82CC0F3F4ED9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54B1B43-0515-492F-A130-A5DF8A6C37FD}" type="pres">
      <dgm:prSet presAssocID="{61AD37FC-D81F-47EF-82E5-82CC0F3F4ED9}" presName="hierChild3" presStyleCnt="0"/>
      <dgm:spPr/>
      <dgm:t>
        <a:bodyPr/>
        <a:lstStyle/>
        <a:p>
          <a:endParaRPr lang="fr-FR"/>
        </a:p>
      </dgm:t>
    </dgm:pt>
    <dgm:pt modelId="{66DD88B7-651C-4C7F-B41E-F340DF17823E}" type="pres">
      <dgm:prSet presAssocID="{27BC509F-1E04-4FEC-A5C8-12891C57E83C}" presName="hierRoot1" presStyleCnt="0"/>
      <dgm:spPr/>
      <dgm:t>
        <a:bodyPr/>
        <a:lstStyle/>
        <a:p>
          <a:endParaRPr lang="fr-FR"/>
        </a:p>
      </dgm:t>
    </dgm:pt>
    <dgm:pt modelId="{0E130E28-F97F-42C6-BA58-EFF4AFED60F8}" type="pres">
      <dgm:prSet presAssocID="{27BC509F-1E04-4FEC-A5C8-12891C57E83C}" presName="composite" presStyleCnt="0"/>
      <dgm:spPr/>
      <dgm:t>
        <a:bodyPr/>
        <a:lstStyle/>
        <a:p>
          <a:endParaRPr lang="fr-FR"/>
        </a:p>
      </dgm:t>
    </dgm:pt>
    <dgm:pt modelId="{2FD0817F-BD12-446A-BE71-D2342E71C913}" type="pres">
      <dgm:prSet presAssocID="{27BC509F-1E04-4FEC-A5C8-12891C57E83C}" presName="background" presStyleLbl="node0" presStyleIdx="1" presStyleCnt="2"/>
      <dgm:spPr/>
      <dgm:t>
        <a:bodyPr/>
        <a:lstStyle/>
        <a:p>
          <a:endParaRPr lang="fr-FR"/>
        </a:p>
      </dgm:t>
    </dgm:pt>
    <dgm:pt modelId="{46EBDB1D-684E-46E4-9EBF-C7735531683E}" type="pres">
      <dgm:prSet presAssocID="{27BC509F-1E04-4FEC-A5C8-12891C57E83C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86700BB-D9D9-4FCC-8D64-AEB2B25322A9}" type="pres">
      <dgm:prSet presAssocID="{27BC509F-1E04-4FEC-A5C8-12891C57E83C}" presName="hierChild2" presStyleCnt="0"/>
      <dgm:spPr/>
      <dgm:t>
        <a:bodyPr/>
        <a:lstStyle/>
        <a:p>
          <a:endParaRPr lang="fr-FR"/>
        </a:p>
      </dgm:t>
    </dgm:pt>
    <dgm:pt modelId="{C9BE0DFA-4C86-41ED-8F83-3D8AA6921DBC}" type="pres">
      <dgm:prSet presAssocID="{EDA84A66-2245-4351-B2A8-D68694C332B0}" presName="Name10" presStyleLbl="parChTrans1D2" presStyleIdx="3" presStyleCnt="6"/>
      <dgm:spPr/>
      <dgm:t>
        <a:bodyPr/>
        <a:lstStyle/>
        <a:p>
          <a:endParaRPr lang="en-US"/>
        </a:p>
      </dgm:t>
    </dgm:pt>
    <dgm:pt modelId="{DDA15C08-571E-4349-A188-6CA8E5A38F5F}" type="pres">
      <dgm:prSet presAssocID="{6E1F176F-2799-4A67-97EA-53B504352FC3}" presName="hierRoot2" presStyleCnt="0"/>
      <dgm:spPr/>
      <dgm:t>
        <a:bodyPr/>
        <a:lstStyle/>
        <a:p>
          <a:endParaRPr lang="fr-FR"/>
        </a:p>
      </dgm:t>
    </dgm:pt>
    <dgm:pt modelId="{7848C6C4-C6E0-444B-A8BC-6BE8CEF5410B}" type="pres">
      <dgm:prSet presAssocID="{6E1F176F-2799-4A67-97EA-53B504352FC3}" presName="composite2" presStyleCnt="0"/>
      <dgm:spPr/>
      <dgm:t>
        <a:bodyPr/>
        <a:lstStyle/>
        <a:p>
          <a:endParaRPr lang="fr-FR"/>
        </a:p>
      </dgm:t>
    </dgm:pt>
    <dgm:pt modelId="{DC9B059A-634F-4E65-95D8-8ECB893EFC6F}" type="pres">
      <dgm:prSet presAssocID="{6E1F176F-2799-4A67-97EA-53B504352FC3}" presName="background2" presStyleLbl="node2" presStyleIdx="3" presStyleCnt="6"/>
      <dgm:spPr/>
      <dgm:t>
        <a:bodyPr/>
        <a:lstStyle/>
        <a:p>
          <a:endParaRPr lang="fr-FR"/>
        </a:p>
      </dgm:t>
    </dgm:pt>
    <dgm:pt modelId="{DAE2A8E7-F82D-42AD-BD03-FEACCE917E6E}" type="pres">
      <dgm:prSet presAssocID="{6E1F176F-2799-4A67-97EA-53B504352FC3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18F5F4-D44A-4119-98A8-C8C799B140E3}" type="pres">
      <dgm:prSet presAssocID="{6E1F176F-2799-4A67-97EA-53B504352FC3}" presName="hierChild3" presStyleCnt="0"/>
      <dgm:spPr/>
      <dgm:t>
        <a:bodyPr/>
        <a:lstStyle/>
        <a:p>
          <a:endParaRPr lang="fr-FR"/>
        </a:p>
      </dgm:t>
    </dgm:pt>
    <dgm:pt modelId="{C289B8AD-F5B2-4F85-AD32-7ADDD03D1FDF}" type="pres">
      <dgm:prSet presAssocID="{E26A6098-2013-4EFB-9C1A-3D569D1F4897}" presName="Name10" presStyleLbl="parChTrans1D2" presStyleIdx="4" presStyleCnt="6"/>
      <dgm:spPr/>
      <dgm:t>
        <a:bodyPr/>
        <a:lstStyle/>
        <a:p>
          <a:endParaRPr lang="en-US"/>
        </a:p>
      </dgm:t>
    </dgm:pt>
    <dgm:pt modelId="{B26A367C-0DA2-441A-8B4E-463176DB9EA0}" type="pres">
      <dgm:prSet presAssocID="{18BC00EC-A38D-436C-BB8B-1D7B53264B0E}" presName="hierRoot2" presStyleCnt="0"/>
      <dgm:spPr/>
      <dgm:t>
        <a:bodyPr/>
        <a:lstStyle/>
        <a:p>
          <a:endParaRPr lang="fr-FR"/>
        </a:p>
      </dgm:t>
    </dgm:pt>
    <dgm:pt modelId="{2F6FF454-3AA1-478E-BA15-8C7A5223C237}" type="pres">
      <dgm:prSet presAssocID="{18BC00EC-A38D-436C-BB8B-1D7B53264B0E}" presName="composite2" presStyleCnt="0"/>
      <dgm:spPr/>
      <dgm:t>
        <a:bodyPr/>
        <a:lstStyle/>
        <a:p>
          <a:endParaRPr lang="fr-FR"/>
        </a:p>
      </dgm:t>
    </dgm:pt>
    <dgm:pt modelId="{C5B0A2C8-370B-4ED0-B436-077F59691B9F}" type="pres">
      <dgm:prSet presAssocID="{18BC00EC-A38D-436C-BB8B-1D7B53264B0E}" presName="background2" presStyleLbl="node2" presStyleIdx="4" presStyleCnt="6"/>
      <dgm:spPr/>
      <dgm:t>
        <a:bodyPr/>
        <a:lstStyle/>
        <a:p>
          <a:endParaRPr lang="fr-FR"/>
        </a:p>
      </dgm:t>
    </dgm:pt>
    <dgm:pt modelId="{8B3178CA-7CE8-42F8-8AC0-F45C82164744}" type="pres">
      <dgm:prSet presAssocID="{18BC00EC-A38D-436C-BB8B-1D7B53264B0E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7775366-DA2F-487F-BA11-53D1679B247A}" type="pres">
      <dgm:prSet presAssocID="{18BC00EC-A38D-436C-BB8B-1D7B53264B0E}" presName="hierChild3" presStyleCnt="0"/>
      <dgm:spPr/>
      <dgm:t>
        <a:bodyPr/>
        <a:lstStyle/>
        <a:p>
          <a:endParaRPr lang="fr-FR"/>
        </a:p>
      </dgm:t>
    </dgm:pt>
    <dgm:pt modelId="{34780411-7559-45E6-ABAB-2405DBBD4902}" type="pres">
      <dgm:prSet presAssocID="{D2C086CD-8011-4244-BE55-3E47D8E84991}" presName="Name10" presStyleLbl="parChTrans1D2" presStyleIdx="5" presStyleCnt="6"/>
      <dgm:spPr/>
      <dgm:t>
        <a:bodyPr/>
        <a:lstStyle/>
        <a:p>
          <a:endParaRPr lang="en-US"/>
        </a:p>
      </dgm:t>
    </dgm:pt>
    <dgm:pt modelId="{C7CA91D9-F6F9-4329-A55D-5A3C9A60B58C}" type="pres">
      <dgm:prSet presAssocID="{4F38895C-F1F3-4C39-BA48-9A081D7F787D}" presName="hierRoot2" presStyleCnt="0"/>
      <dgm:spPr/>
      <dgm:t>
        <a:bodyPr/>
        <a:lstStyle/>
        <a:p>
          <a:endParaRPr lang="fr-FR"/>
        </a:p>
      </dgm:t>
    </dgm:pt>
    <dgm:pt modelId="{854E1064-AC27-40DD-A24A-0321361E2F6F}" type="pres">
      <dgm:prSet presAssocID="{4F38895C-F1F3-4C39-BA48-9A081D7F787D}" presName="composite2" presStyleCnt="0"/>
      <dgm:spPr/>
      <dgm:t>
        <a:bodyPr/>
        <a:lstStyle/>
        <a:p>
          <a:endParaRPr lang="fr-FR"/>
        </a:p>
      </dgm:t>
    </dgm:pt>
    <dgm:pt modelId="{DFD04921-D7B1-40C1-9EB0-7C2BCB0DD4C8}" type="pres">
      <dgm:prSet presAssocID="{4F38895C-F1F3-4C39-BA48-9A081D7F787D}" presName="background2" presStyleLbl="node2" presStyleIdx="5" presStyleCnt="6"/>
      <dgm:spPr/>
      <dgm:t>
        <a:bodyPr/>
        <a:lstStyle/>
        <a:p>
          <a:endParaRPr lang="fr-FR"/>
        </a:p>
      </dgm:t>
    </dgm:pt>
    <dgm:pt modelId="{A6E34210-98F2-4DED-977F-6FE1CEBAC080}" type="pres">
      <dgm:prSet presAssocID="{4F38895C-F1F3-4C39-BA48-9A081D7F787D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F7DAA57-CDB9-4E06-A3D4-F4DF25C7F64D}" type="pres">
      <dgm:prSet presAssocID="{4F38895C-F1F3-4C39-BA48-9A081D7F787D}" presName="hierChild3" presStyleCnt="0"/>
      <dgm:spPr/>
      <dgm:t>
        <a:bodyPr/>
        <a:lstStyle/>
        <a:p>
          <a:endParaRPr lang="fr-FR"/>
        </a:p>
      </dgm:t>
    </dgm:pt>
  </dgm:ptLst>
  <dgm:cxnLst>
    <dgm:cxn modelId="{6FC62685-24F8-4943-9054-7418D7125507}" type="presOf" srcId="{4F38895C-F1F3-4C39-BA48-9A081D7F787D}" destId="{A6E34210-98F2-4DED-977F-6FE1CEBAC080}" srcOrd="0" destOrd="0" presId="urn:microsoft.com/office/officeart/2005/8/layout/hierarchy1"/>
    <dgm:cxn modelId="{7D7FB12F-3CC1-414F-BB43-54EB9D352126}" type="presOf" srcId="{642735FE-C45E-4A85-A17C-407EC39DE811}" destId="{1C6D3FAE-F45A-4E66-B648-B5FE28EFE715}" srcOrd="0" destOrd="0" presId="urn:microsoft.com/office/officeart/2005/8/layout/hierarchy1"/>
    <dgm:cxn modelId="{B4D88C0F-E80C-4164-AB77-7D853E50D2E9}" type="presOf" srcId="{27BC509F-1E04-4FEC-A5C8-12891C57E83C}" destId="{46EBDB1D-684E-46E4-9EBF-C7735531683E}" srcOrd="0" destOrd="0" presId="urn:microsoft.com/office/officeart/2005/8/layout/hierarchy1"/>
    <dgm:cxn modelId="{FAB8D6C8-8C71-437F-ADB1-1ACA871442DA}" type="presOf" srcId="{5DB7018C-0B27-4ED7-97A5-0A074C1B9283}" destId="{CBFF7373-E4AD-4F08-A6DB-B3F488EC5C38}" srcOrd="0" destOrd="0" presId="urn:microsoft.com/office/officeart/2005/8/layout/hierarchy1"/>
    <dgm:cxn modelId="{9FC90007-6684-4FA4-A339-B09D32280572}" type="presOf" srcId="{86413544-51DA-443D-8A57-7CE279F84FF1}" destId="{932640EB-6346-4E0F-87D7-77D811E30F73}" srcOrd="0" destOrd="0" presId="urn:microsoft.com/office/officeart/2005/8/layout/hierarchy1"/>
    <dgm:cxn modelId="{128BB6BC-99AB-476E-8C84-A098962F2BCF}" type="presOf" srcId="{74719099-0C47-4FCE-8AEF-B826DDC948D4}" destId="{8B619BB6-4647-404D-84E7-9D7E54AEF878}" srcOrd="0" destOrd="0" presId="urn:microsoft.com/office/officeart/2005/8/layout/hierarchy1"/>
    <dgm:cxn modelId="{F359960E-8237-4D79-82D6-AF14F6F05786}" type="presOf" srcId="{8E31B356-8FD1-46C5-8EE7-1B287CB5A9DB}" destId="{4D1BD81D-B068-4C7D-86E7-00354C96073A}" srcOrd="0" destOrd="0" presId="urn:microsoft.com/office/officeart/2005/8/layout/hierarchy1"/>
    <dgm:cxn modelId="{3EEEC54F-A8A3-4E2B-973A-6DC502A10B4A}" srcId="{5DB7018C-0B27-4ED7-97A5-0A074C1B9283}" destId="{74719099-0C47-4FCE-8AEF-B826DDC948D4}" srcOrd="1" destOrd="0" parTransId="{642735FE-C45E-4A85-A17C-407EC39DE811}" sibTransId="{A1928B91-C055-4863-BAFC-F69DCB6E7F10}"/>
    <dgm:cxn modelId="{47DCA6D4-6493-4F36-8379-7366A7E8E3FC}" type="presOf" srcId="{6E1F176F-2799-4A67-97EA-53B504352FC3}" destId="{DAE2A8E7-F82D-42AD-BD03-FEACCE917E6E}" srcOrd="0" destOrd="0" presId="urn:microsoft.com/office/officeart/2005/8/layout/hierarchy1"/>
    <dgm:cxn modelId="{E236659D-88ED-4410-BF9B-FF8CEC19BE52}" srcId="{5DB7018C-0B27-4ED7-97A5-0A074C1B9283}" destId="{72712EB2-2772-4A07-BB7F-C1E80E716FD0}" srcOrd="0" destOrd="0" parTransId="{8E31B356-8FD1-46C5-8EE7-1B287CB5A9DB}" sibTransId="{7CC618B0-C052-44C2-9108-16413A8F2176}"/>
    <dgm:cxn modelId="{C7E9BD78-BBC8-4ED9-A974-BDC2934EC4DF}" type="presOf" srcId="{61AD37FC-D81F-47EF-82E5-82CC0F3F4ED9}" destId="{89E29406-558C-4A85-B270-873F6166DBF4}" srcOrd="0" destOrd="0" presId="urn:microsoft.com/office/officeart/2005/8/layout/hierarchy1"/>
    <dgm:cxn modelId="{04A55DE0-ECE6-4A48-BE06-CE8F647D050D}" type="presOf" srcId="{EDA84A66-2245-4351-B2A8-D68694C332B0}" destId="{C9BE0DFA-4C86-41ED-8F83-3D8AA6921DBC}" srcOrd="0" destOrd="0" presId="urn:microsoft.com/office/officeart/2005/8/layout/hierarchy1"/>
    <dgm:cxn modelId="{01AD7B49-688B-43B1-9E1E-172870719A83}" srcId="{A18F6520-0575-42A9-92DE-3E72DA11D571}" destId="{5DB7018C-0B27-4ED7-97A5-0A074C1B9283}" srcOrd="0" destOrd="0" parTransId="{586A0A99-6291-47E5-BC98-58EE731DF209}" sibTransId="{EB2049C9-EFFF-421B-8DCA-5FE1C2E5F5A1}"/>
    <dgm:cxn modelId="{C05C60E7-6258-48E4-8925-39753F36F2A6}" type="presOf" srcId="{72712EB2-2772-4A07-BB7F-C1E80E716FD0}" destId="{B11C72E9-45E8-4BBC-B0B3-D28C14350E74}" srcOrd="0" destOrd="0" presId="urn:microsoft.com/office/officeart/2005/8/layout/hierarchy1"/>
    <dgm:cxn modelId="{5F2FC527-DB6F-4022-99EA-F101342E6B2B}" srcId="{27BC509F-1E04-4FEC-A5C8-12891C57E83C}" destId="{4F38895C-F1F3-4C39-BA48-9A081D7F787D}" srcOrd="2" destOrd="0" parTransId="{D2C086CD-8011-4244-BE55-3E47D8E84991}" sibTransId="{3C74B16C-4507-4D0B-9755-B0DFE931A500}"/>
    <dgm:cxn modelId="{35783D3C-A098-4880-9666-E1EF993EE586}" srcId="{27BC509F-1E04-4FEC-A5C8-12891C57E83C}" destId="{6E1F176F-2799-4A67-97EA-53B504352FC3}" srcOrd="0" destOrd="0" parTransId="{EDA84A66-2245-4351-B2A8-D68694C332B0}" sibTransId="{7DBCE68E-5028-434D-8878-EEE356A3C7FD}"/>
    <dgm:cxn modelId="{2DE22DB0-97A5-4E91-A2BF-7B0814E9FAF1}" type="presOf" srcId="{D2C086CD-8011-4244-BE55-3E47D8E84991}" destId="{34780411-7559-45E6-ABAB-2405DBBD4902}" srcOrd="0" destOrd="0" presId="urn:microsoft.com/office/officeart/2005/8/layout/hierarchy1"/>
    <dgm:cxn modelId="{C33842FA-9100-445F-8107-630ACA18C753}" srcId="{A18F6520-0575-42A9-92DE-3E72DA11D571}" destId="{27BC509F-1E04-4FEC-A5C8-12891C57E83C}" srcOrd="1" destOrd="0" parTransId="{20E1549A-73AB-408B-97A7-13630C4C1081}" sibTransId="{954B9749-FD10-4666-B666-F8DC5E6DADFF}"/>
    <dgm:cxn modelId="{5815C48E-7548-432A-B17A-B7A735572E33}" type="presOf" srcId="{E26A6098-2013-4EFB-9C1A-3D569D1F4897}" destId="{C289B8AD-F5B2-4F85-AD32-7ADDD03D1FDF}" srcOrd="0" destOrd="0" presId="urn:microsoft.com/office/officeart/2005/8/layout/hierarchy1"/>
    <dgm:cxn modelId="{27916834-FF86-4AEE-8AD1-7089FA6E0336}" type="presOf" srcId="{18BC00EC-A38D-436C-BB8B-1D7B53264B0E}" destId="{8B3178CA-7CE8-42F8-8AC0-F45C82164744}" srcOrd="0" destOrd="0" presId="urn:microsoft.com/office/officeart/2005/8/layout/hierarchy1"/>
    <dgm:cxn modelId="{508ACCBF-DDAF-4C82-8205-6DDEB3EB4553}" type="presOf" srcId="{A18F6520-0575-42A9-92DE-3E72DA11D571}" destId="{26715201-8A2D-4AD8-A895-47CD058E48CE}" srcOrd="0" destOrd="0" presId="urn:microsoft.com/office/officeart/2005/8/layout/hierarchy1"/>
    <dgm:cxn modelId="{0A85A87A-2125-4082-8910-86513C567109}" srcId="{27BC509F-1E04-4FEC-A5C8-12891C57E83C}" destId="{18BC00EC-A38D-436C-BB8B-1D7B53264B0E}" srcOrd="1" destOrd="0" parTransId="{E26A6098-2013-4EFB-9C1A-3D569D1F4897}" sibTransId="{BA33EFAE-9656-430E-994E-5EA96379BDAA}"/>
    <dgm:cxn modelId="{981E7BA9-D02D-4017-AF6F-779EC3B18BC4}" srcId="{5DB7018C-0B27-4ED7-97A5-0A074C1B9283}" destId="{61AD37FC-D81F-47EF-82E5-82CC0F3F4ED9}" srcOrd="2" destOrd="0" parTransId="{86413544-51DA-443D-8A57-7CE279F84FF1}" sibTransId="{F5B78396-21CF-498B-B2DF-651EF55E34EC}"/>
    <dgm:cxn modelId="{C3936C08-33F6-41D7-999D-A84171A93D89}" type="presParOf" srcId="{26715201-8A2D-4AD8-A895-47CD058E48CE}" destId="{7B0F619D-9CF2-4EB1-86FC-BD95A3543184}" srcOrd="0" destOrd="0" presId="urn:microsoft.com/office/officeart/2005/8/layout/hierarchy1"/>
    <dgm:cxn modelId="{53A58FF3-8A0F-437C-847C-C67D5ACBA328}" type="presParOf" srcId="{7B0F619D-9CF2-4EB1-86FC-BD95A3543184}" destId="{EE6A5E1C-B334-4B88-B482-0C6ABD54E50F}" srcOrd="0" destOrd="0" presId="urn:microsoft.com/office/officeart/2005/8/layout/hierarchy1"/>
    <dgm:cxn modelId="{9E4D6D99-F422-4B76-B430-92CB4D067A60}" type="presParOf" srcId="{EE6A5E1C-B334-4B88-B482-0C6ABD54E50F}" destId="{04F31706-DE20-488F-B605-E90EEBD40DC2}" srcOrd="0" destOrd="0" presId="urn:microsoft.com/office/officeart/2005/8/layout/hierarchy1"/>
    <dgm:cxn modelId="{E7BA4EE5-4DC6-4B81-9349-0D95A4BE75A4}" type="presParOf" srcId="{EE6A5E1C-B334-4B88-B482-0C6ABD54E50F}" destId="{CBFF7373-E4AD-4F08-A6DB-B3F488EC5C38}" srcOrd="1" destOrd="0" presId="urn:microsoft.com/office/officeart/2005/8/layout/hierarchy1"/>
    <dgm:cxn modelId="{3DD29C9C-278F-4D49-835F-D19E434B5B6C}" type="presParOf" srcId="{7B0F619D-9CF2-4EB1-86FC-BD95A3543184}" destId="{FEAA9FDC-97F5-4529-AF65-F6C22D84BE92}" srcOrd="1" destOrd="0" presId="urn:microsoft.com/office/officeart/2005/8/layout/hierarchy1"/>
    <dgm:cxn modelId="{E5777C56-E03C-4F48-97D0-45F2A12A9D4A}" type="presParOf" srcId="{FEAA9FDC-97F5-4529-AF65-F6C22D84BE92}" destId="{4D1BD81D-B068-4C7D-86E7-00354C96073A}" srcOrd="0" destOrd="0" presId="urn:microsoft.com/office/officeart/2005/8/layout/hierarchy1"/>
    <dgm:cxn modelId="{3040F7DD-508F-4927-9466-CDBF21CF846E}" type="presParOf" srcId="{FEAA9FDC-97F5-4529-AF65-F6C22D84BE92}" destId="{EB0B1FD0-BF73-44A0-997E-C8C86F5D3608}" srcOrd="1" destOrd="0" presId="urn:microsoft.com/office/officeart/2005/8/layout/hierarchy1"/>
    <dgm:cxn modelId="{E40B879C-C827-444F-B696-9B6E8870195B}" type="presParOf" srcId="{EB0B1FD0-BF73-44A0-997E-C8C86F5D3608}" destId="{0ED6ECE4-DE07-403D-A54A-BA48E146FE67}" srcOrd="0" destOrd="0" presId="urn:microsoft.com/office/officeart/2005/8/layout/hierarchy1"/>
    <dgm:cxn modelId="{18AE5098-38F5-415F-9977-F0EC10556EA6}" type="presParOf" srcId="{0ED6ECE4-DE07-403D-A54A-BA48E146FE67}" destId="{6FD3D4C4-F8D3-4CB6-8A25-02DC10C84F26}" srcOrd="0" destOrd="0" presId="urn:microsoft.com/office/officeart/2005/8/layout/hierarchy1"/>
    <dgm:cxn modelId="{521CCDA9-75AF-4206-BC2E-58D13BF390BC}" type="presParOf" srcId="{0ED6ECE4-DE07-403D-A54A-BA48E146FE67}" destId="{B11C72E9-45E8-4BBC-B0B3-D28C14350E74}" srcOrd="1" destOrd="0" presId="urn:microsoft.com/office/officeart/2005/8/layout/hierarchy1"/>
    <dgm:cxn modelId="{00FE6E8E-D800-4B06-8EA6-3C94A4B3B012}" type="presParOf" srcId="{EB0B1FD0-BF73-44A0-997E-C8C86F5D3608}" destId="{2159A52E-78E6-404C-8ECC-7DD3FC185DCE}" srcOrd="1" destOrd="0" presId="urn:microsoft.com/office/officeart/2005/8/layout/hierarchy1"/>
    <dgm:cxn modelId="{9558A45B-4CDD-4D42-979E-D8E7918670C6}" type="presParOf" srcId="{FEAA9FDC-97F5-4529-AF65-F6C22D84BE92}" destId="{1C6D3FAE-F45A-4E66-B648-B5FE28EFE715}" srcOrd="2" destOrd="0" presId="urn:microsoft.com/office/officeart/2005/8/layout/hierarchy1"/>
    <dgm:cxn modelId="{F8266917-06C2-416D-BB97-A885C99E0606}" type="presParOf" srcId="{FEAA9FDC-97F5-4529-AF65-F6C22D84BE92}" destId="{C5C2E6F5-3E07-4F1B-A13A-5DA8DB5F0B92}" srcOrd="3" destOrd="0" presId="urn:microsoft.com/office/officeart/2005/8/layout/hierarchy1"/>
    <dgm:cxn modelId="{4196735D-6A72-4149-A202-250A89E4F05B}" type="presParOf" srcId="{C5C2E6F5-3E07-4F1B-A13A-5DA8DB5F0B92}" destId="{16E19D3C-5CA7-455E-AA8B-E54A02AAD113}" srcOrd="0" destOrd="0" presId="urn:microsoft.com/office/officeart/2005/8/layout/hierarchy1"/>
    <dgm:cxn modelId="{205CBF8A-88A7-48F6-B717-8245068B3B92}" type="presParOf" srcId="{16E19D3C-5CA7-455E-AA8B-E54A02AAD113}" destId="{37DBA476-D09E-48B3-A3A0-543770947900}" srcOrd="0" destOrd="0" presId="urn:microsoft.com/office/officeart/2005/8/layout/hierarchy1"/>
    <dgm:cxn modelId="{153DA145-A4AC-4584-B10B-CEEBF436781E}" type="presParOf" srcId="{16E19D3C-5CA7-455E-AA8B-E54A02AAD113}" destId="{8B619BB6-4647-404D-84E7-9D7E54AEF878}" srcOrd="1" destOrd="0" presId="urn:microsoft.com/office/officeart/2005/8/layout/hierarchy1"/>
    <dgm:cxn modelId="{D6F65A15-A145-49DB-83DF-BD93511DEC23}" type="presParOf" srcId="{C5C2E6F5-3E07-4F1B-A13A-5DA8DB5F0B92}" destId="{CA2276A8-90EC-42A2-AC6A-C66C51D394C6}" srcOrd="1" destOrd="0" presId="urn:microsoft.com/office/officeart/2005/8/layout/hierarchy1"/>
    <dgm:cxn modelId="{68D01C84-E33C-4031-A350-2A20C4174DE2}" type="presParOf" srcId="{FEAA9FDC-97F5-4529-AF65-F6C22D84BE92}" destId="{932640EB-6346-4E0F-87D7-77D811E30F73}" srcOrd="4" destOrd="0" presId="urn:microsoft.com/office/officeart/2005/8/layout/hierarchy1"/>
    <dgm:cxn modelId="{EE96B862-6D55-4406-98E0-3861C95686FB}" type="presParOf" srcId="{FEAA9FDC-97F5-4529-AF65-F6C22D84BE92}" destId="{9DE2CBD4-B7B4-4F42-85B9-C25E86D85451}" srcOrd="5" destOrd="0" presId="urn:microsoft.com/office/officeart/2005/8/layout/hierarchy1"/>
    <dgm:cxn modelId="{3206D2A2-1FEA-4904-9C82-BAE841232281}" type="presParOf" srcId="{9DE2CBD4-B7B4-4F42-85B9-C25E86D85451}" destId="{E429C27F-676F-4A90-A5AA-EA8FC171E2E1}" srcOrd="0" destOrd="0" presId="urn:microsoft.com/office/officeart/2005/8/layout/hierarchy1"/>
    <dgm:cxn modelId="{646898CB-0B5F-4B67-9851-A1329B49AFF5}" type="presParOf" srcId="{E429C27F-676F-4A90-A5AA-EA8FC171E2E1}" destId="{AB9E495D-3E88-4D53-8D01-93FDA4BE3EF9}" srcOrd="0" destOrd="0" presId="urn:microsoft.com/office/officeart/2005/8/layout/hierarchy1"/>
    <dgm:cxn modelId="{7B6E1A8C-5FBC-416D-BA4D-3D1A8BF8E1EF}" type="presParOf" srcId="{E429C27F-676F-4A90-A5AA-EA8FC171E2E1}" destId="{89E29406-558C-4A85-B270-873F6166DBF4}" srcOrd="1" destOrd="0" presId="urn:microsoft.com/office/officeart/2005/8/layout/hierarchy1"/>
    <dgm:cxn modelId="{BA9076E4-A604-4335-A4C2-41F122CDB6EF}" type="presParOf" srcId="{9DE2CBD4-B7B4-4F42-85B9-C25E86D85451}" destId="{154B1B43-0515-492F-A130-A5DF8A6C37FD}" srcOrd="1" destOrd="0" presId="urn:microsoft.com/office/officeart/2005/8/layout/hierarchy1"/>
    <dgm:cxn modelId="{EF50892E-F246-4AE0-87C8-17F9CE4087DF}" type="presParOf" srcId="{26715201-8A2D-4AD8-A895-47CD058E48CE}" destId="{66DD88B7-651C-4C7F-B41E-F340DF17823E}" srcOrd="1" destOrd="0" presId="urn:microsoft.com/office/officeart/2005/8/layout/hierarchy1"/>
    <dgm:cxn modelId="{BAEE63F5-AF69-4C2E-9381-DB34C3BBC0F4}" type="presParOf" srcId="{66DD88B7-651C-4C7F-B41E-F340DF17823E}" destId="{0E130E28-F97F-42C6-BA58-EFF4AFED60F8}" srcOrd="0" destOrd="0" presId="urn:microsoft.com/office/officeart/2005/8/layout/hierarchy1"/>
    <dgm:cxn modelId="{CB58D2BA-DF09-4BD8-9481-99EB12C755EF}" type="presParOf" srcId="{0E130E28-F97F-42C6-BA58-EFF4AFED60F8}" destId="{2FD0817F-BD12-446A-BE71-D2342E71C913}" srcOrd="0" destOrd="0" presId="urn:microsoft.com/office/officeart/2005/8/layout/hierarchy1"/>
    <dgm:cxn modelId="{EB8205D3-A93A-4079-B8D5-20FC88DBCB96}" type="presParOf" srcId="{0E130E28-F97F-42C6-BA58-EFF4AFED60F8}" destId="{46EBDB1D-684E-46E4-9EBF-C7735531683E}" srcOrd="1" destOrd="0" presId="urn:microsoft.com/office/officeart/2005/8/layout/hierarchy1"/>
    <dgm:cxn modelId="{5A9D7C9F-B735-4E30-AB10-145731ADA5E1}" type="presParOf" srcId="{66DD88B7-651C-4C7F-B41E-F340DF17823E}" destId="{C86700BB-D9D9-4FCC-8D64-AEB2B25322A9}" srcOrd="1" destOrd="0" presId="urn:microsoft.com/office/officeart/2005/8/layout/hierarchy1"/>
    <dgm:cxn modelId="{2E8EA764-CE5A-4BD6-A3C1-A7733600D792}" type="presParOf" srcId="{C86700BB-D9D9-4FCC-8D64-AEB2B25322A9}" destId="{C9BE0DFA-4C86-41ED-8F83-3D8AA6921DBC}" srcOrd="0" destOrd="0" presId="urn:microsoft.com/office/officeart/2005/8/layout/hierarchy1"/>
    <dgm:cxn modelId="{F164106C-B67A-42F2-86AD-55BF223AC371}" type="presParOf" srcId="{C86700BB-D9D9-4FCC-8D64-AEB2B25322A9}" destId="{DDA15C08-571E-4349-A188-6CA8E5A38F5F}" srcOrd="1" destOrd="0" presId="urn:microsoft.com/office/officeart/2005/8/layout/hierarchy1"/>
    <dgm:cxn modelId="{170C9C16-E7D7-4C4B-AAF2-C93C7FEC2B9D}" type="presParOf" srcId="{DDA15C08-571E-4349-A188-6CA8E5A38F5F}" destId="{7848C6C4-C6E0-444B-A8BC-6BE8CEF5410B}" srcOrd="0" destOrd="0" presId="urn:microsoft.com/office/officeart/2005/8/layout/hierarchy1"/>
    <dgm:cxn modelId="{40C6BFD9-80D3-4FFA-9DC0-F51F3F46FFE2}" type="presParOf" srcId="{7848C6C4-C6E0-444B-A8BC-6BE8CEF5410B}" destId="{DC9B059A-634F-4E65-95D8-8ECB893EFC6F}" srcOrd="0" destOrd="0" presId="urn:microsoft.com/office/officeart/2005/8/layout/hierarchy1"/>
    <dgm:cxn modelId="{0C4976C1-A1B1-4B07-B6AA-05D7A7BD1739}" type="presParOf" srcId="{7848C6C4-C6E0-444B-A8BC-6BE8CEF5410B}" destId="{DAE2A8E7-F82D-42AD-BD03-FEACCE917E6E}" srcOrd="1" destOrd="0" presId="urn:microsoft.com/office/officeart/2005/8/layout/hierarchy1"/>
    <dgm:cxn modelId="{B9EEA1BB-8269-4EC6-AFE8-380570BD886B}" type="presParOf" srcId="{DDA15C08-571E-4349-A188-6CA8E5A38F5F}" destId="{A018F5F4-D44A-4119-98A8-C8C799B140E3}" srcOrd="1" destOrd="0" presId="urn:microsoft.com/office/officeart/2005/8/layout/hierarchy1"/>
    <dgm:cxn modelId="{47052E50-A4C4-4A7E-835C-3CEDA0F0BC76}" type="presParOf" srcId="{C86700BB-D9D9-4FCC-8D64-AEB2B25322A9}" destId="{C289B8AD-F5B2-4F85-AD32-7ADDD03D1FDF}" srcOrd="2" destOrd="0" presId="urn:microsoft.com/office/officeart/2005/8/layout/hierarchy1"/>
    <dgm:cxn modelId="{C4AA1B73-3FB2-4537-94CE-A892A0C0A48A}" type="presParOf" srcId="{C86700BB-D9D9-4FCC-8D64-AEB2B25322A9}" destId="{B26A367C-0DA2-441A-8B4E-463176DB9EA0}" srcOrd="3" destOrd="0" presId="urn:microsoft.com/office/officeart/2005/8/layout/hierarchy1"/>
    <dgm:cxn modelId="{7B641631-4865-4380-B2AD-DE39392A7989}" type="presParOf" srcId="{B26A367C-0DA2-441A-8B4E-463176DB9EA0}" destId="{2F6FF454-3AA1-478E-BA15-8C7A5223C237}" srcOrd="0" destOrd="0" presId="urn:microsoft.com/office/officeart/2005/8/layout/hierarchy1"/>
    <dgm:cxn modelId="{51C8CAA0-CE03-4326-A3D0-67A6BDBC4814}" type="presParOf" srcId="{2F6FF454-3AA1-478E-BA15-8C7A5223C237}" destId="{C5B0A2C8-370B-4ED0-B436-077F59691B9F}" srcOrd="0" destOrd="0" presId="urn:microsoft.com/office/officeart/2005/8/layout/hierarchy1"/>
    <dgm:cxn modelId="{0DB5B4CE-C4DC-4FBA-A5FE-912C62C11039}" type="presParOf" srcId="{2F6FF454-3AA1-478E-BA15-8C7A5223C237}" destId="{8B3178CA-7CE8-42F8-8AC0-F45C82164744}" srcOrd="1" destOrd="0" presId="urn:microsoft.com/office/officeart/2005/8/layout/hierarchy1"/>
    <dgm:cxn modelId="{1CF0A2C2-441E-4DEC-9FAE-30570E86E73C}" type="presParOf" srcId="{B26A367C-0DA2-441A-8B4E-463176DB9EA0}" destId="{57775366-DA2F-487F-BA11-53D1679B247A}" srcOrd="1" destOrd="0" presId="urn:microsoft.com/office/officeart/2005/8/layout/hierarchy1"/>
    <dgm:cxn modelId="{5B30276A-B7BD-4F28-8AF2-B70BA5E74420}" type="presParOf" srcId="{C86700BB-D9D9-4FCC-8D64-AEB2B25322A9}" destId="{34780411-7559-45E6-ABAB-2405DBBD4902}" srcOrd="4" destOrd="0" presId="urn:microsoft.com/office/officeart/2005/8/layout/hierarchy1"/>
    <dgm:cxn modelId="{D9563DE2-5947-44BF-B883-BB5C2C5B9D50}" type="presParOf" srcId="{C86700BB-D9D9-4FCC-8D64-AEB2B25322A9}" destId="{C7CA91D9-F6F9-4329-A55D-5A3C9A60B58C}" srcOrd="5" destOrd="0" presId="urn:microsoft.com/office/officeart/2005/8/layout/hierarchy1"/>
    <dgm:cxn modelId="{A9A0BAFD-6EE6-451C-B08B-10FD46C710A0}" type="presParOf" srcId="{C7CA91D9-F6F9-4329-A55D-5A3C9A60B58C}" destId="{854E1064-AC27-40DD-A24A-0321361E2F6F}" srcOrd="0" destOrd="0" presId="urn:microsoft.com/office/officeart/2005/8/layout/hierarchy1"/>
    <dgm:cxn modelId="{3FC1B472-8DE2-4DC1-8031-8B4EF0D728CF}" type="presParOf" srcId="{854E1064-AC27-40DD-A24A-0321361E2F6F}" destId="{DFD04921-D7B1-40C1-9EB0-7C2BCB0DD4C8}" srcOrd="0" destOrd="0" presId="urn:microsoft.com/office/officeart/2005/8/layout/hierarchy1"/>
    <dgm:cxn modelId="{9027AD5C-465E-4EF8-ABE8-DF272C794177}" type="presParOf" srcId="{854E1064-AC27-40DD-A24A-0321361E2F6F}" destId="{A6E34210-98F2-4DED-977F-6FE1CEBAC080}" srcOrd="1" destOrd="0" presId="urn:microsoft.com/office/officeart/2005/8/layout/hierarchy1"/>
    <dgm:cxn modelId="{F44A13BE-8FE3-4338-A503-E56F60FCFAFF}" type="presParOf" srcId="{C7CA91D9-F6F9-4329-A55D-5A3C9A60B58C}" destId="{1F7DAA57-CDB9-4E06-A3D4-F4DF25C7F64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80411-7559-45E6-ABAB-2405DBBD4902}">
      <dsp:nvSpPr>
        <dsp:cNvPr id="0" name=""/>
        <dsp:cNvSpPr/>
      </dsp:nvSpPr>
      <dsp:spPr>
        <a:xfrm>
          <a:off x="6562954" y="2635326"/>
          <a:ext cx="1488261" cy="354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335"/>
              </a:lnTo>
              <a:lnTo>
                <a:pt x="1488261" y="241335"/>
              </a:lnTo>
              <a:lnTo>
                <a:pt x="1488261" y="35413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9B8AD-F5B2-4F85-AD32-7ADDD03D1FDF}">
      <dsp:nvSpPr>
        <dsp:cNvPr id="0" name=""/>
        <dsp:cNvSpPr/>
      </dsp:nvSpPr>
      <dsp:spPr>
        <a:xfrm>
          <a:off x="6517234" y="2635326"/>
          <a:ext cx="91440" cy="3541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413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BE0DFA-4C86-41ED-8F83-3D8AA6921DBC}">
      <dsp:nvSpPr>
        <dsp:cNvPr id="0" name=""/>
        <dsp:cNvSpPr/>
      </dsp:nvSpPr>
      <dsp:spPr>
        <a:xfrm>
          <a:off x="5074693" y="2635326"/>
          <a:ext cx="1488261" cy="354138"/>
        </a:xfrm>
        <a:custGeom>
          <a:avLst/>
          <a:gdLst/>
          <a:ahLst/>
          <a:cxnLst/>
          <a:rect l="0" t="0" r="0" b="0"/>
          <a:pathLst>
            <a:path>
              <a:moveTo>
                <a:pt x="1488261" y="0"/>
              </a:moveTo>
              <a:lnTo>
                <a:pt x="1488261" y="241335"/>
              </a:lnTo>
              <a:lnTo>
                <a:pt x="0" y="241335"/>
              </a:lnTo>
              <a:lnTo>
                <a:pt x="0" y="35413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2640EB-6346-4E0F-87D7-77D811E30F73}">
      <dsp:nvSpPr>
        <dsp:cNvPr id="0" name=""/>
        <dsp:cNvSpPr/>
      </dsp:nvSpPr>
      <dsp:spPr>
        <a:xfrm>
          <a:off x="2098169" y="2635326"/>
          <a:ext cx="1488261" cy="354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335"/>
              </a:lnTo>
              <a:lnTo>
                <a:pt x="1488261" y="241335"/>
              </a:lnTo>
              <a:lnTo>
                <a:pt x="1488261" y="35413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6D3FAE-F45A-4E66-B648-B5FE28EFE715}">
      <dsp:nvSpPr>
        <dsp:cNvPr id="0" name=""/>
        <dsp:cNvSpPr/>
      </dsp:nvSpPr>
      <dsp:spPr>
        <a:xfrm>
          <a:off x="2052449" y="2635326"/>
          <a:ext cx="91440" cy="3541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413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1BD81D-B068-4C7D-86E7-00354C96073A}">
      <dsp:nvSpPr>
        <dsp:cNvPr id="0" name=""/>
        <dsp:cNvSpPr/>
      </dsp:nvSpPr>
      <dsp:spPr>
        <a:xfrm>
          <a:off x="609908" y="2635326"/>
          <a:ext cx="1488261" cy="354138"/>
        </a:xfrm>
        <a:custGeom>
          <a:avLst/>
          <a:gdLst/>
          <a:ahLst/>
          <a:cxnLst/>
          <a:rect l="0" t="0" r="0" b="0"/>
          <a:pathLst>
            <a:path>
              <a:moveTo>
                <a:pt x="1488261" y="0"/>
              </a:moveTo>
              <a:lnTo>
                <a:pt x="1488261" y="241335"/>
              </a:lnTo>
              <a:lnTo>
                <a:pt x="0" y="241335"/>
              </a:lnTo>
              <a:lnTo>
                <a:pt x="0" y="35413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F31706-DE20-488F-B605-E90EEBD40DC2}">
      <dsp:nvSpPr>
        <dsp:cNvPr id="0" name=""/>
        <dsp:cNvSpPr/>
      </dsp:nvSpPr>
      <dsp:spPr>
        <a:xfrm>
          <a:off x="1489335" y="1862106"/>
          <a:ext cx="1217668" cy="773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F7373-E4AD-4F08-A6DB-B3F488EC5C38}">
      <dsp:nvSpPr>
        <dsp:cNvPr id="0" name=""/>
        <dsp:cNvSpPr/>
      </dsp:nvSpPr>
      <dsp:spPr>
        <a:xfrm>
          <a:off x="1624631" y="1990638"/>
          <a:ext cx="1217668" cy="7732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100" b="1" kern="1200" dirty="0" smtClean="0"/>
            <a:t>Première étape</a:t>
          </a:r>
          <a:endParaRPr lang="fr-FR" sz="1100" b="1" kern="1200" dirty="0"/>
        </a:p>
      </dsp:txBody>
      <dsp:txXfrm>
        <a:off x="1647278" y="2013285"/>
        <a:ext cx="1172374" cy="727925"/>
      </dsp:txXfrm>
    </dsp:sp>
    <dsp:sp modelId="{6FD3D4C4-F8D3-4CB6-8A25-02DC10C84F26}">
      <dsp:nvSpPr>
        <dsp:cNvPr id="0" name=""/>
        <dsp:cNvSpPr/>
      </dsp:nvSpPr>
      <dsp:spPr>
        <a:xfrm>
          <a:off x="1073" y="2989464"/>
          <a:ext cx="1217668" cy="773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C72E9-45E8-4BBC-B0B3-D28C14350E74}">
      <dsp:nvSpPr>
        <dsp:cNvPr id="0" name=""/>
        <dsp:cNvSpPr/>
      </dsp:nvSpPr>
      <dsp:spPr>
        <a:xfrm>
          <a:off x="136370" y="3117996"/>
          <a:ext cx="1217668" cy="7732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100" kern="1200" dirty="0" smtClean="0"/>
            <a:t>Etablir la </a:t>
          </a:r>
          <a:r>
            <a:rPr lang="fr-BE" sz="1100" b="1" kern="1200" dirty="0" smtClean="0"/>
            <a:t>connexion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100" kern="1200" dirty="0" smtClean="0"/>
            <a:t>Serveur / Client</a:t>
          </a:r>
          <a:endParaRPr lang="fr-FR" sz="1100" kern="1200" dirty="0"/>
        </a:p>
      </dsp:txBody>
      <dsp:txXfrm>
        <a:off x="159017" y="3140643"/>
        <a:ext cx="1172374" cy="727925"/>
      </dsp:txXfrm>
    </dsp:sp>
    <dsp:sp modelId="{37DBA476-D09E-48B3-A3A0-543770947900}">
      <dsp:nvSpPr>
        <dsp:cNvPr id="0" name=""/>
        <dsp:cNvSpPr/>
      </dsp:nvSpPr>
      <dsp:spPr>
        <a:xfrm>
          <a:off x="1489335" y="2989464"/>
          <a:ext cx="1217668" cy="773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19BB6-4647-404D-84E7-9D7E54AEF878}">
      <dsp:nvSpPr>
        <dsp:cNvPr id="0" name=""/>
        <dsp:cNvSpPr/>
      </dsp:nvSpPr>
      <dsp:spPr>
        <a:xfrm>
          <a:off x="1624631" y="3117996"/>
          <a:ext cx="1217668" cy="7732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100" kern="1200" dirty="0" smtClean="0"/>
            <a:t>Générer une </a:t>
          </a:r>
          <a:r>
            <a:rPr lang="fr-BE" sz="1100" b="1" kern="1200" dirty="0" smtClean="0"/>
            <a:t>lettre aléatoire</a:t>
          </a:r>
          <a:endParaRPr lang="fr-FR" sz="1100" b="1" kern="1200" dirty="0"/>
        </a:p>
      </dsp:txBody>
      <dsp:txXfrm>
        <a:off x="1647278" y="3140643"/>
        <a:ext cx="1172374" cy="727925"/>
      </dsp:txXfrm>
    </dsp:sp>
    <dsp:sp modelId="{AB9E495D-3E88-4D53-8D01-93FDA4BE3EF9}">
      <dsp:nvSpPr>
        <dsp:cNvPr id="0" name=""/>
        <dsp:cNvSpPr/>
      </dsp:nvSpPr>
      <dsp:spPr>
        <a:xfrm>
          <a:off x="2977597" y="2989464"/>
          <a:ext cx="1217668" cy="773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29406-558C-4A85-B270-873F6166DBF4}">
      <dsp:nvSpPr>
        <dsp:cNvPr id="0" name=""/>
        <dsp:cNvSpPr/>
      </dsp:nvSpPr>
      <dsp:spPr>
        <a:xfrm>
          <a:off x="3112893" y="3117996"/>
          <a:ext cx="1217668" cy="7732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100" b="1" kern="1200" dirty="0" smtClean="0"/>
            <a:t>Saisir</a:t>
          </a:r>
          <a:r>
            <a:rPr lang="fr-BE" sz="1100" kern="1200" dirty="0" smtClean="0"/>
            <a:t> les champs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100" kern="1200" dirty="0" smtClean="0"/>
            <a:t>Et</a:t>
          </a:r>
          <a:r>
            <a:rPr lang="fr-BE" sz="1100" b="1" kern="1200" dirty="0" smtClean="0"/>
            <a:t> Valider</a:t>
          </a:r>
          <a:endParaRPr lang="fr-FR" sz="1100" b="1" kern="1200" dirty="0"/>
        </a:p>
      </dsp:txBody>
      <dsp:txXfrm>
        <a:off x="3135540" y="3140643"/>
        <a:ext cx="1172374" cy="727925"/>
      </dsp:txXfrm>
    </dsp:sp>
    <dsp:sp modelId="{2FD0817F-BD12-446A-BE71-D2342E71C913}">
      <dsp:nvSpPr>
        <dsp:cNvPr id="0" name=""/>
        <dsp:cNvSpPr/>
      </dsp:nvSpPr>
      <dsp:spPr>
        <a:xfrm>
          <a:off x="5954120" y="1862106"/>
          <a:ext cx="1217668" cy="773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BDB1D-684E-46E4-9EBF-C7735531683E}">
      <dsp:nvSpPr>
        <dsp:cNvPr id="0" name=""/>
        <dsp:cNvSpPr/>
      </dsp:nvSpPr>
      <dsp:spPr>
        <a:xfrm>
          <a:off x="6089416" y="1990638"/>
          <a:ext cx="1217668" cy="7732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100" b="1" kern="1200" dirty="0" smtClean="0"/>
            <a:t>Deuxième étape</a:t>
          </a:r>
          <a:endParaRPr lang="fr-FR" sz="1100" b="1" kern="1200" dirty="0"/>
        </a:p>
      </dsp:txBody>
      <dsp:txXfrm>
        <a:off x="6112063" y="2013285"/>
        <a:ext cx="1172374" cy="727925"/>
      </dsp:txXfrm>
    </dsp:sp>
    <dsp:sp modelId="{DC9B059A-634F-4E65-95D8-8ECB893EFC6F}">
      <dsp:nvSpPr>
        <dsp:cNvPr id="0" name=""/>
        <dsp:cNvSpPr/>
      </dsp:nvSpPr>
      <dsp:spPr>
        <a:xfrm>
          <a:off x="4465858" y="2989464"/>
          <a:ext cx="1217668" cy="773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2A8E7-F82D-42AD-BD03-FEACCE917E6E}">
      <dsp:nvSpPr>
        <dsp:cNvPr id="0" name=""/>
        <dsp:cNvSpPr/>
      </dsp:nvSpPr>
      <dsp:spPr>
        <a:xfrm>
          <a:off x="4601155" y="3117996"/>
          <a:ext cx="1217668" cy="7732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100" b="1" kern="1200" dirty="0" smtClean="0"/>
            <a:t>Vérification</a:t>
          </a:r>
          <a:r>
            <a:rPr lang="fr-BE" sz="1100" kern="1200" dirty="0" smtClean="0"/>
            <a:t> 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100" kern="1200" dirty="0" smtClean="0"/>
            <a:t>Des mots saisi</a:t>
          </a:r>
          <a:endParaRPr lang="fr-FR" sz="1100" kern="1200" dirty="0"/>
        </a:p>
      </dsp:txBody>
      <dsp:txXfrm>
        <a:off x="4623802" y="3140643"/>
        <a:ext cx="1172374" cy="727925"/>
      </dsp:txXfrm>
    </dsp:sp>
    <dsp:sp modelId="{C5B0A2C8-370B-4ED0-B436-077F59691B9F}">
      <dsp:nvSpPr>
        <dsp:cNvPr id="0" name=""/>
        <dsp:cNvSpPr/>
      </dsp:nvSpPr>
      <dsp:spPr>
        <a:xfrm>
          <a:off x="5954120" y="2989464"/>
          <a:ext cx="1217668" cy="773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178CA-7CE8-42F8-8AC0-F45C82164744}">
      <dsp:nvSpPr>
        <dsp:cNvPr id="0" name=""/>
        <dsp:cNvSpPr/>
      </dsp:nvSpPr>
      <dsp:spPr>
        <a:xfrm>
          <a:off x="6089416" y="3117996"/>
          <a:ext cx="1217668" cy="7732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100" kern="1200" dirty="0" smtClean="0"/>
            <a:t>Détermination du</a:t>
          </a:r>
          <a:r>
            <a:rPr lang="fr-BE" sz="1100" b="1" kern="1200" dirty="0" smtClean="0"/>
            <a:t> Score</a:t>
          </a:r>
          <a:endParaRPr lang="fr-FR" sz="1100" b="1" kern="1200" dirty="0"/>
        </a:p>
      </dsp:txBody>
      <dsp:txXfrm>
        <a:off x="6112063" y="3140643"/>
        <a:ext cx="1172374" cy="727925"/>
      </dsp:txXfrm>
    </dsp:sp>
    <dsp:sp modelId="{DFD04921-D7B1-40C1-9EB0-7C2BCB0DD4C8}">
      <dsp:nvSpPr>
        <dsp:cNvPr id="0" name=""/>
        <dsp:cNvSpPr/>
      </dsp:nvSpPr>
      <dsp:spPr>
        <a:xfrm>
          <a:off x="7442382" y="2989464"/>
          <a:ext cx="1217668" cy="773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34210-98F2-4DED-977F-6FE1CEBAC080}">
      <dsp:nvSpPr>
        <dsp:cNvPr id="0" name=""/>
        <dsp:cNvSpPr/>
      </dsp:nvSpPr>
      <dsp:spPr>
        <a:xfrm>
          <a:off x="7577678" y="3117996"/>
          <a:ext cx="1217668" cy="7732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100" b="1" kern="1200" dirty="0" smtClean="0"/>
            <a:t>Actualisation</a:t>
          </a:r>
          <a:r>
            <a:rPr lang="fr-BE" sz="1100" kern="1200" dirty="0" smtClean="0"/>
            <a:t>  des Scores</a:t>
          </a:r>
          <a:endParaRPr lang="fr-FR" sz="1100" kern="1200" dirty="0"/>
        </a:p>
      </dsp:txBody>
      <dsp:txXfrm>
        <a:off x="7600325" y="3140643"/>
        <a:ext cx="1172374" cy="727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22/05/15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22/05/15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22/05/15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22/05/15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22/05/15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22/05/15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22/05/15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22/05/15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22/05/15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22/05/15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22/05/15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22/05/15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22/05/15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22/05/15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22/05/15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22/05/15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22/05/15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22/05/15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Baccalauréat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smtClean="0"/>
              <a:t>Projet python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0146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Description du jeu</a:t>
            </a:r>
          </a:p>
          <a:p>
            <a:r>
              <a:rPr lang="fr-BE" dirty="0" smtClean="0"/>
              <a:t>Déroulement d’une partie</a:t>
            </a:r>
          </a:p>
          <a:p>
            <a:r>
              <a:rPr lang="fr-BE" dirty="0" smtClean="0"/>
              <a:t>Analyse de conception</a:t>
            </a:r>
          </a:p>
          <a:p>
            <a:r>
              <a:rPr lang="fr-BE" dirty="0" smtClean="0"/>
              <a:t>Tests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8726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Description du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BE" dirty="0" smtClean="0"/>
              <a:t>1 vs 1 </a:t>
            </a:r>
          </a:p>
          <a:p>
            <a:r>
              <a:rPr lang="fr-BE" dirty="0" smtClean="0"/>
              <a:t>5 Catégories </a:t>
            </a:r>
          </a:p>
          <a:p>
            <a:r>
              <a:rPr lang="fr-BE" dirty="0" smtClean="0"/>
              <a:t> une lettre aléatoire</a:t>
            </a:r>
          </a:p>
          <a:p>
            <a:r>
              <a:rPr lang="fr-BE" dirty="0" smtClean="0"/>
              <a:t>Pour chaque Catégorie trouver un mot commençant par la lettre générée</a:t>
            </a:r>
          </a:p>
          <a:p>
            <a:r>
              <a:rPr lang="fr-BE" dirty="0" smtClean="0"/>
              <a:t>Remplir le plus de champs avant son adversaire</a:t>
            </a:r>
          </a:p>
          <a:p>
            <a:pPr>
              <a:buNone/>
            </a:pPr>
            <a:endParaRPr lang="fr-BE" dirty="0" smtClean="0"/>
          </a:p>
          <a:p>
            <a:pPr>
              <a:buNone/>
            </a:pPr>
            <a:endParaRPr lang="fr-BE" dirty="0" smtClean="0"/>
          </a:p>
        </p:txBody>
      </p:sp>
      <p:pic>
        <p:nvPicPr>
          <p:cNvPr id="1026" name="Picture 2" descr="C:\Users\Seth Raptor VII\Desktop\image jeu baccalaurea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26665" y="1372156"/>
            <a:ext cx="5578585" cy="42378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8843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Déroulement d’une partie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4289575930"/>
              </p:ext>
            </p:extLst>
          </p:nvPr>
        </p:nvGraphicFramePr>
        <p:xfrm>
          <a:off x="1165726" y="755760"/>
          <a:ext cx="8796421" cy="5753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7254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Analyse de conception</a:t>
            </a:r>
            <a:br>
              <a:rPr lang="fr-BE" smtClean="0"/>
            </a:b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Organisation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BE" dirty="0" smtClean="0"/>
              <a:t>1 programmeur </a:t>
            </a:r>
            <a:r>
              <a:rPr lang="fr-BE" dirty="0" smtClean="0">
                <a:sym typeface="Wingdings" panose="05000000000000000000" pitchFamily="2" charset="2"/>
              </a:rPr>
              <a:t> Plusieurs fonctions</a:t>
            </a:r>
          </a:p>
          <a:p>
            <a:r>
              <a:rPr lang="fr-BE" dirty="0" smtClean="0">
                <a:sym typeface="Wingdings" panose="05000000000000000000" pitchFamily="2" charset="2"/>
              </a:rPr>
              <a:t>Fin des fonctions  Programme Main</a:t>
            </a:r>
          </a:p>
          <a:p>
            <a:r>
              <a:rPr lang="fr-BE" dirty="0" smtClean="0">
                <a:sym typeface="Wingdings" panose="05000000000000000000" pitchFamily="2" charset="2"/>
              </a:rPr>
              <a:t>Fonction  Travail ensemble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BE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BE" dirty="0" err="1" smtClean="0"/>
              <a:t>Tkinter</a:t>
            </a:r>
            <a:endParaRPr lang="fr-BE" dirty="0" smtClean="0"/>
          </a:p>
          <a:p>
            <a:r>
              <a:rPr lang="fr-BE" dirty="0" smtClean="0"/>
              <a:t>Threading</a:t>
            </a:r>
          </a:p>
          <a:p>
            <a:r>
              <a:rPr lang="fr-BE" dirty="0" smtClean="0"/>
              <a:t>Socket</a:t>
            </a:r>
          </a:p>
          <a:p>
            <a:r>
              <a:rPr lang="en-US" dirty="0" smtClean="0"/>
              <a:t>S</a:t>
            </a:r>
            <a:r>
              <a:rPr lang="fr-FR" dirty="0" smtClean="0"/>
              <a:t>qlite3 </a:t>
            </a:r>
            <a:endParaRPr lang="fr-BE" dirty="0" smtClean="0"/>
          </a:p>
          <a:p>
            <a:endParaRPr lang="fr-BE" dirty="0" smtClean="0"/>
          </a:p>
        </p:txBody>
      </p:sp>
    </p:spTree>
    <p:extLst>
      <p:ext uri="{BB962C8B-B14F-4D97-AF65-F5344CB8AC3E}">
        <p14:creationId xmlns:p14="http://schemas.microsoft.com/office/powerpoint/2010/main" val="245499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Développement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8765618" cy="4195763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SQLite</a:t>
            </a:r>
            <a:r>
              <a:rPr lang="fr-FR" dirty="0" smtClean="0"/>
              <a:t> est une </a:t>
            </a:r>
            <a:r>
              <a:rPr lang="fr-FR" b="1" dirty="0" smtClean="0"/>
              <a:t>bibliothèque écrite en </a:t>
            </a:r>
            <a:r>
              <a:rPr lang="fr-FR" b="1" dirty="0" err="1" smtClean="0"/>
              <a:t>C,</a:t>
            </a:r>
            <a:r>
              <a:rPr lang="fr-FR" dirty="0" err="1" smtClean="0"/>
              <a:t>intégré</a:t>
            </a:r>
            <a:r>
              <a:rPr lang="fr-FR" dirty="0" smtClean="0"/>
              <a:t> directement à un programme</a:t>
            </a:r>
          </a:p>
          <a:p>
            <a:endParaRPr lang="fr-FR" dirty="0" smtClean="0"/>
          </a:p>
          <a:p>
            <a:r>
              <a:rPr lang="fr-FR" dirty="0" smtClean="0"/>
              <a:t>Socket :</a:t>
            </a:r>
            <a:r>
              <a:rPr lang="en-US" dirty="0" smtClean="0"/>
              <a:t> </a:t>
            </a:r>
            <a:r>
              <a:rPr lang="fr-FR" b="1" dirty="0" smtClean="0"/>
              <a:t>une association au niveau de l'OS entre un programme qui tourne en boucle et le port de la machine</a:t>
            </a:r>
            <a:r>
              <a:rPr lang="fr-FR" dirty="0" smtClean="0"/>
              <a:t> qui lui a été dédié.</a:t>
            </a:r>
          </a:p>
          <a:p>
            <a:endParaRPr lang="fr-FR" dirty="0" smtClean="0"/>
          </a:p>
          <a:p>
            <a:r>
              <a:rPr lang="fr-FR" b="1" dirty="0" smtClean="0"/>
              <a:t>Threading</a:t>
            </a:r>
            <a:r>
              <a:rPr lang="fr-FR" dirty="0" smtClean="0"/>
              <a:t>  permet de </a:t>
            </a:r>
            <a:r>
              <a:rPr lang="fr-FR" u="sng" dirty="0" smtClean="0"/>
              <a:t>gérer plusieurs demandes en même temps</a:t>
            </a:r>
            <a:r>
              <a:rPr lang="fr-FR" dirty="0" smtClean="0"/>
              <a:t>. </a:t>
            </a:r>
          </a:p>
        </p:txBody>
      </p:sp>
      <p:pic>
        <p:nvPicPr>
          <p:cNvPr id="2050" name="Picture 2" descr="C:\Users\Seth Raptor VII\Desktop\SQLite_16782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45893" y="4933007"/>
            <a:ext cx="1435143" cy="1435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375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Problèmes recontrés</a:t>
            </a:r>
            <a:br>
              <a:rPr lang="fr-BE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Echanges de données Client Serveur</a:t>
            </a:r>
          </a:p>
          <a:p>
            <a:r>
              <a:rPr lang="fr-FR" dirty="0" smtClean="0"/>
              <a:t>Organisation</a:t>
            </a:r>
          </a:p>
          <a:p>
            <a:r>
              <a:rPr lang="fr-FR" dirty="0" smtClean="0"/>
              <a:t>Le choix </a:t>
            </a:r>
            <a:r>
              <a:rPr lang="fr-FR" dirty="0" smtClean="0"/>
              <a:t>d’interface</a:t>
            </a:r>
          </a:p>
          <a:p>
            <a:r>
              <a:rPr lang="fr-FR" dirty="0" smtClean="0"/>
              <a:t>Validation des entrées</a:t>
            </a:r>
          </a:p>
          <a:p>
            <a:r>
              <a:rPr lang="fr-FR" dirty="0" smtClean="0"/>
              <a:t>Score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1625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Travaille en équipe</a:t>
            </a:r>
          </a:p>
          <a:p>
            <a:r>
              <a:rPr lang="fr-BE" dirty="0" smtClean="0"/>
              <a:t>Organisation</a:t>
            </a:r>
          </a:p>
          <a:p>
            <a:r>
              <a:rPr lang="fr-BE" dirty="0" smtClean="0"/>
              <a:t>Gérer des problèmes</a:t>
            </a:r>
          </a:p>
          <a:p>
            <a:r>
              <a:rPr lang="fr-BE" dirty="0" smtClean="0"/>
              <a:t>Compétences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4070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tailleNaval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BatailleNavale.thmx</Template>
  <TotalTime>1670</TotalTime>
  <Words>177</Words>
  <Application>Microsoft Macintosh PowerPoint</Application>
  <PresentationFormat>Custom</PresentationFormat>
  <Paragraphs>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BatailleNavale</vt:lpstr>
      <vt:lpstr>Baccalauréat</vt:lpstr>
      <vt:lpstr>Sommaire</vt:lpstr>
      <vt:lpstr>Description du jeu</vt:lpstr>
      <vt:lpstr>Déroulement d’une partie</vt:lpstr>
      <vt:lpstr>Analyse de conception </vt:lpstr>
      <vt:lpstr>Développement </vt:lpstr>
      <vt:lpstr>Problèmes recontrés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Juan Coyla</cp:lastModifiedBy>
  <cp:revision>41</cp:revision>
  <dcterms:created xsi:type="dcterms:W3CDTF">2015-03-26T11:50:46Z</dcterms:created>
  <dcterms:modified xsi:type="dcterms:W3CDTF">2015-05-22T12:34:47Z</dcterms:modified>
</cp:coreProperties>
</file>