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Time-AGOTCHI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Projet C#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06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Concept</a:t>
            </a:r>
            <a:endParaRPr lang="fr-FR" dirty="0"/>
          </a:p>
        </p:txBody>
      </p:sp>
      <p:sp>
        <p:nvSpPr>
          <p:cNvPr id="7" name="Plus 6"/>
          <p:cNvSpPr/>
          <p:nvPr/>
        </p:nvSpPr>
        <p:spPr>
          <a:xfrm>
            <a:off x="5686014" y="3284621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488" y="2374262"/>
            <a:ext cx="3165075" cy="27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65" y="2374261"/>
            <a:ext cx="2876382" cy="27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75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Principe du jeu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Survive le plus longtemps possible</a:t>
            </a:r>
          </a:p>
          <a:p>
            <a:r>
              <a:rPr lang="fr-BE" dirty="0" smtClean="0"/>
              <a:t>Gagner de la vie (temps) </a:t>
            </a:r>
          </a:p>
          <a:p>
            <a:r>
              <a:rPr lang="fr-BE" dirty="0" smtClean="0"/>
              <a:t>Mini-Jeu, Stratégie de la banque</a:t>
            </a:r>
          </a:p>
          <a:p>
            <a:r>
              <a:rPr lang="fr-BE" dirty="0" smtClean="0"/>
              <a:t>Gestion de santé (soif et faim)</a:t>
            </a:r>
          </a:p>
          <a:p>
            <a:r>
              <a:rPr lang="fr-BE" dirty="0" smtClean="0"/>
              <a:t>Avoir de la chance (vol du temps)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264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Fonctions principales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Mini-Jeu Bras de Fer</a:t>
            </a:r>
          </a:p>
          <a:p>
            <a:r>
              <a:rPr lang="fr-BE" dirty="0" smtClean="0"/>
              <a:t>Gestion de Banque</a:t>
            </a:r>
          </a:p>
          <a:p>
            <a:r>
              <a:rPr lang="fr-BE" dirty="0" smtClean="0"/>
              <a:t>Achat et boisson et nourriture</a:t>
            </a:r>
          </a:p>
          <a:p>
            <a:r>
              <a:rPr lang="fr-BE" dirty="0" smtClean="0"/>
              <a:t>Tentative de vol du 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36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0811" y="493295"/>
            <a:ext cx="10551694" cy="1130967"/>
          </a:xfrm>
        </p:spPr>
        <p:txBody>
          <a:bodyPr>
            <a:normAutofit/>
          </a:bodyPr>
          <a:lstStyle/>
          <a:p>
            <a:r>
              <a:rPr lang="fr-BE" dirty="0" smtClean="0"/>
              <a:t>Outils utilises</a:t>
            </a:r>
            <a:endParaRPr lang="fr-FR" dirty="0"/>
          </a:p>
        </p:txBody>
      </p:sp>
      <p:pic>
        <p:nvPicPr>
          <p:cNvPr id="2054" name="Picture 6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500" y="4163807"/>
            <a:ext cx="3721042" cy="118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46" y="2197547"/>
            <a:ext cx="1580368" cy="158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452" y="2197547"/>
            <a:ext cx="3067627" cy="119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fficher l'image d'orig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36" y="4984702"/>
            <a:ext cx="1492910" cy="149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fficher l'image d'origin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27" y="316831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707617" y="4387516"/>
            <a:ext cx="103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smtClean="0">
                <a:solidFill>
                  <a:schemeClr val="tx2">
                    <a:lumMod val="25000"/>
                  </a:schemeClr>
                </a:solidFill>
                <a:latin typeface="Century Gothic" panose="020B0502020202020204" pitchFamily="34" charset="0"/>
              </a:rPr>
              <a:t>GifFun</a:t>
            </a:r>
            <a:endParaRPr lang="fr-FR" b="1" dirty="0">
              <a:solidFill>
                <a:schemeClr val="tx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64" name="Picture 16" descr="Afficher l'image d'origi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10" y="4756848"/>
            <a:ext cx="1760872" cy="176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046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 de couleurs]]</Template>
  <TotalTime>47</TotalTime>
  <Words>65</Words>
  <Application>Microsoft Office PowerPoint</Application>
  <PresentationFormat>Grand écran</PresentationFormat>
  <Paragraphs>16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Century Gothic</vt:lpstr>
      <vt:lpstr>Corbel</vt:lpstr>
      <vt:lpstr>Wingdings</vt:lpstr>
      <vt:lpstr>À bandes</vt:lpstr>
      <vt:lpstr>Time-AGOTCHI</vt:lpstr>
      <vt:lpstr>Concept</vt:lpstr>
      <vt:lpstr>Principe du jeu</vt:lpstr>
      <vt:lpstr>Fonctions principales</vt:lpstr>
      <vt:lpstr>Outils utilises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Time-AGOTCHI</dc:title>
  <dc:creator>Utilisateur Windows</dc:creator>
  <cp:lastModifiedBy>Utilisateur Windows</cp:lastModifiedBy>
  <cp:revision>10</cp:revision>
  <dcterms:created xsi:type="dcterms:W3CDTF">2015-11-10T08:16:26Z</dcterms:created>
  <dcterms:modified xsi:type="dcterms:W3CDTF">2015-11-10T13:17:37Z</dcterms:modified>
</cp:coreProperties>
</file>