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9" r:id="rId4"/>
    <p:sldId id="260" r:id="rId5"/>
    <p:sldId id="261" r:id="rId6"/>
    <p:sldId id="258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-84" y="-7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54946-265A-48F4-B1E7-AF2C6FF5C768}" type="datetimeFigureOut">
              <a:rPr lang="fr-FR" smtClean="0"/>
              <a:pPr/>
              <a:t>21/05/2013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8128D-0C24-4588-BF6D-1C3B1B07BE5A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794591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54946-265A-48F4-B1E7-AF2C6FF5C768}" type="datetimeFigureOut">
              <a:rPr lang="fr-FR" smtClean="0"/>
              <a:pPr/>
              <a:t>21/05/2013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8128D-0C24-4588-BF6D-1C3B1B07BE5A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062699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54946-265A-48F4-B1E7-AF2C6FF5C768}" type="datetimeFigureOut">
              <a:rPr lang="fr-FR" smtClean="0"/>
              <a:pPr/>
              <a:t>21/05/2013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8128D-0C24-4588-BF6D-1C3B1B07BE5A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2929238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54946-265A-48F4-B1E7-AF2C6FF5C768}" type="datetimeFigureOut">
              <a:rPr lang="fr-FR" smtClean="0"/>
              <a:pPr/>
              <a:t>21/05/2013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8128D-0C24-4588-BF6D-1C3B1B07BE5A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30869375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54946-265A-48F4-B1E7-AF2C6FF5C768}" type="datetimeFigureOut">
              <a:rPr lang="fr-FR" smtClean="0"/>
              <a:pPr/>
              <a:t>21/05/2013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8128D-0C24-4588-BF6D-1C3B1B07BE5A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5279953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54946-265A-48F4-B1E7-AF2C6FF5C768}" type="datetimeFigureOut">
              <a:rPr lang="fr-FR" smtClean="0"/>
              <a:pPr/>
              <a:t>21/05/2013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8128D-0C24-4588-BF6D-1C3B1B07BE5A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7346132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54946-265A-48F4-B1E7-AF2C6FF5C768}" type="datetimeFigureOut">
              <a:rPr lang="fr-FR" smtClean="0"/>
              <a:pPr/>
              <a:t>21/05/2013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8128D-0C24-4588-BF6D-1C3B1B07BE5A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4194857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54946-265A-48F4-B1E7-AF2C6FF5C768}" type="datetimeFigureOut">
              <a:rPr lang="fr-FR" smtClean="0"/>
              <a:pPr/>
              <a:t>21/05/2013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8128D-0C24-4588-BF6D-1C3B1B07BE5A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505706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54946-265A-48F4-B1E7-AF2C6FF5C768}" type="datetimeFigureOut">
              <a:rPr lang="fr-FR" smtClean="0"/>
              <a:pPr/>
              <a:t>21/05/2013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8128D-0C24-4588-BF6D-1C3B1B07BE5A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102371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54946-265A-48F4-B1E7-AF2C6FF5C768}" type="datetimeFigureOut">
              <a:rPr lang="fr-FR" smtClean="0"/>
              <a:pPr/>
              <a:t>21/05/2013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8128D-0C24-4588-BF6D-1C3B1B07BE5A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314613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54946-265A-48F4-B1E7-AF2C6FF5C768}" type="datetimeFigureOut">
              <a:rPr lang="fr-FR" smtClean="0"/>
              <a:pPr/>
              <a:t>21/05/2013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8128D-0C24-4588-BF6D-1C3B1B07BE5A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466350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54946-265A-48F4-B1E7-AF2C6FF5C768}" type="datetimeFigureOut">
              <a:rPr lang="fr-FR" smtClean="0"/>
              <a:pPr/>
              <a:t>21/05/2013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8128D-0C24-4588-BF6D-1C3B1B07BE5A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681752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54946-265A-48F4-B1E7-AF2C6FF5C768}" type="datetimeFigureOut">
              <a:rPr lang="fr-FR" smtClean="0"/>
              <a:pPr/>
              <a:t>21/05/2013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8128D-0C24-4588-BF6D-1C3B1B07BE5A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688869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54946-265A-48F4-B1E7-AF2C6FF5C768}" type="datetimeFigureOut">
              <a:rPr lang="fr-FR" smtClean="0"/>
              <a:pPr/>
              <a:t>21/05/2013</a:t>
            </a:fld>
            <a:endParaRPr lang="fr-F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8128D-0C24-4588-BF6D-1C3B1B07BE5A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816051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54946-265A-48F4-B1E7-AF2C6FF5C768}" type="datetimeFigureOut">
              <a:rPr lang="fr-FR" smtClean="0"/>
              <a:pPr/>
              <a:t>21/05/2013</a:t>
            </a:fld>
            <a:endParaRPr lang="fr-F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8128D-0C24-4588-BF6D-1C3B1B07BE5A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192498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54946-265A-48F4-B1E7-AF2C6FF5C768}" type="datetimeFigureOut">
              <a:rPr lang="fr-FR" smtClean="0"/>
              <a:pPr/>
              <a:t>21/05/2013</a:t>
            </a:fld>
            <a:endParaRPr lang="fr-F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8128D-0C24-4588-BF6D-1C3B1B07BE5A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168990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54946-265A-48F4-B1E7-AF2C6FF5C768}" type="datetimeFigureOut">
              <a:rPr lang="fr-FR" smtClean="0"/>
              <a:pPr/>
              <a:t>21/05/2013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8128D-0C24-4588-BF6D-1C3B1B07BE5A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671103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9954946-265A-48F4-B1E7-AF2C6FF5C768}" type="datetimeFigureOut">
              <a:rPr lang="fr-FR" smtClean="0"/>
              <a:pPr/>
              <a:t>21/05/2013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A8128D-0C24-4588-BF6D-1C3B1B07BE5A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5013684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Projet Bac STI2D 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sz="4000" dirty="0" smtClean="0"/>
              <a:t>AL@DYN</a:t>
            </a:r>
            <a:endParaRPr lang="fr-FR" sz="4000" dirty="0"/>
          </a:p>
        </p:txBody>
      </p:sp>
    </p:spTree>
    <p:extLst>
      <p:ext uri="{BB962C8B-B14F-4D97-AF65-F5344CB8AC3E}">
        <p14:creationId xmlns="" xmlns:p14="http://schemas.microsoft.com/office/powerpoint/2010/main" val="3933793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6112" y="452717"/>
            <a:ext cx="5789857" cy="2302205"/>
          </a:xfrm>
        </p:spPr>
        <p:txBody>
          <a:bodyPr/>
          <a:lstStyle/>
          <a:p>
            <a:r>
              <a:rPr lang="fr-FR" dirty="0" smtClean="0"/>
              <a:t>Liaison I2C</a:t>
            </a:r>
            <a:br>
              <a:rPr lang="fr-FR" dirty="0" smtClean="0"/>
            </a:br>
            <a:r>
              <a:rPr lang="fr-FR" dirty="0" smtClean="0"/>
              <a:t>Test Signaux </a:t>
            </a:r>
            <a:br>
              <a:rPr lang="fr-FR" dirty="0" smtClean="0"/>
            </a:br>
            <a:r>
              <a:rPr lang="fr-FR" dirty="0" smtClean="0"/>
              <a:t>SDA et SCL</a:t>
            </a:r>
            <a:endParaRPr lang="fr-FR" dirty="0"/>
          </a:p>
        </p:txBody>
      </p:sp>
      <p:pic>
        <p:nvPicPr>
          <p:cNvPr id="5" name="Espace réservé du contenu 4" descr="signalsda.bmp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5733982" y="222739"/>
            <a:ext cx="4230633" cy="3172975"/>
          </a:xfrm>
        </p:spPr>
      </p:pic>
      <p:pic>
        <p:nvPicPr>
          <p:cNvPr id="6" name="Espace réservé du contenu 5" descr="signauxclock.bmp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5748517" y="3238856"/>
            <a:ext cx="4231556" cy="3173667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dirty="0" smtClean="0"/>
              <a:t>Présentation du projet </a:t>
            </a:r>
          </a:p>
          <a:p>
            <a:r>
              <a:rPr lang="fr-FR" sz="2800" dirty="0" smtClean="0"/>
              <a:t>Problématiques</a:t>
            </a:r>
          </a:p>
          <a:p>
            <a:r>
              <a:rPr lang="fr-FR" sz="2800" dirty="0" smtClean="0"/>
              <a:t>Problématique personnel </a:t>
            </a:r>
            <a:endParaRPr lang="fr-FR" sz="2800" dirty="0"/>
          </a:p>
        </p:txBody>
      </p:sp>
    </p:spTree>
    <p:extLst>
      <p:ext uri="{BB962C8B-B14F-4D97-AF65-F5344CB8AC3E}">
        <p14:creationId xmlns="" xmlns:p14="http://schemas.microsoft.com/office/powerpoint/2010/main" val="166375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Al@dyn</a:t>
            </a:r>
            <a:r>
              <a:rPr lang="fr-FR" dirty="0" smtClean="0"/>
              <a:t> - </a:t>
            </a:r>
            <a:r>
              <a:rPr lang="fr-FR" dirty="0" err="1" smtClean="0"/>
              <a:t>Moway</a:t>
            </a:r>
            <a:endParaRPr lang="fr-FR" dirty="0"/>
          </a:p>
        </p:txBody>
      </p:sp>
      <p:pic>
        <p:nvPicPr>
          <p:cNvPr id="1026" name="Picture 2" descr="https://encrypted-tbn0.gstatic.com/images?q=tbn:ANd9GcRL_gwrS0Lk_m2gnsCbGw8sx_Ajl0uj1bMbZoK9gP4YydXdm62M0A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1136" y="1501973"/>
            <a:ext cx="4953969" cy="230382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data:image/jpeg;base64,/9j/4AAQSkZJRgABAQAAAQABAAD/2wCEAAkGBhQSERUUExQUFRQWFhgYGBcXFRYVFxcWGBQWFBgWGBcYHCYeFxkjGhQWHy8gJCcpLCwsFx4xNTAqNSYrLCkBCQoKDgwOGg8PGikcHBwpKikpKSksKSkpKSkpKikpKSkpKSkuKSkpKSkpKSkpKSkpKSkpKSkpKSkpKSwpNSkpKf/AABEIAL0BCgMBIgACEQEDEQH/xAAcAAAABwEBAAAAAAAAAAAAAAABAgMEBQYHAAj/xABEEAABAwICBwMKAwYFBAMAAAABAAIRAyEEMQUSQVFhcZEGgaEHExQiMlKxwdHwk+HxFyMkQnJzM2JjkrIVo7PCNFOi/8QAGQEAAwEBAQAAAAAAAAAAAAAAAAECAwQF/8QAKBEAAgEBBwUBAAMBAAAAAAAAAAECEQMEExQxUWESITJB8DMiI6Fi/9oADAMBAAIRAxEAPwC/+ULtPXwho+ZLRriprS3W9k045e0VT/2mY336f4Yt4qb8r4P8PA2VZ60lnhbsA7l3WUIuCbRw2s5KbSZaj5TMbHtU/wAMLh5Ssb71Pn5sfVVjKJzSj2iJ2eK0w47GWJLcsg8pWM96n+GL8kQeUzG+8yP7YVZrUiIPDuPIb0YtBEjbmN6MOOwYktyzjylY2Pbpz/bH1RR5SsccnU++mFVTe0ZdyNrXyRhx2HiS3LSfKVjTk6mOdMfVcfKVjRHrU/wx9VVXk7I5bu9cHcJCeHHYMSW5bX+UfGj+dn4YXP8AKNjR/NT/ANguqrTqSPmlInOfhH1Sw47BiS3LG/yl4zY+nf8A0x3o7/Khiy1oHm2kCCdUHWM5wcuSqmpyvflyRjSBEWnZx5cE8KOwsWW5ZR5TMbMF1Ph+7CKPKXjvfpx/aH1Vbc2D8R9CutO3iNv39EsOOwYktyx/tOxvvU+fmwlB5TMYSIdT/wBgKqzqV10cNn34QjDjsGJLctbvKTjPfp/hhE/aXjbevT/DGaq7xltO/KEoacfcow47DxJblnPlIxux1Of7YzSY8puNj2qf4Y8VWHOI+u636IHU/Hx480YcdgxJblpPlLxse3T/AAxuRf2l47LWp/hhVjWJGWXw3FEDBEmeuW9GHHYMSW5av2l47a6nH9sIGeUzHH+an+GB81VidmY4najkDPbsyRhx2DEluWf9peO96n+GPihHlNxvvM/DCrThYxeELmCLTy58diWHHYMSW5Yj5Tcb79P8MfVE/adj7+tT/DG8qtPbKI2keiMOOwYktyznyo46J1qf4YQftSx0e1T/AAx9VWdX73rtWDBEd3DejDjsPEluXbQHlGxlXE0adRzNV9VjTDALOcAb7M1rKwLsq3+Nw396n/zC31cttFRfY6rGTa7mc+Voethv6a1u+ks5Mz92GxaT5WWAnDzMxVg7M6Sz4U7kW6LrsfzX3s5bbzf3oTFTflznNKipLeO/gktQ8hF+PFCG5Rbxvsj81qYixIIz48kiW55Rnf48Ueo4xx2dyFrO/aUAF81IgzOefWF2rfLgQh84LT3cjHgucZM/p+qAO1biNyLUb+uRR6ThBO/7hFaZyt8uuaAANPK33yRifVM3nr97EAcW7ZH3OaM0BAANYeKEP27L/RK0qdsxa33vS2CwLqpLRvz4cUANi3WMjPZ+idYbQ9YzFN0HeA3vE7FeNB9m2MAMSd5Vj0bo1pfUJGRa0ctUH5rCdr0ouzj1uhkJ0HWmCwzuDhPMCZTSvTNOzg5p3OEd11tHaDRlM02kNGsHsg7R64RdJaEpVmltRgdzF+qULeuo7WHQYu0W28uHNLUhaDnu2mN33vV2reTykCRrvG7IqPxnYKo0fu6jXRkHDVPcclspJmVSsilIvEjoTsBG76pJlp2j4fNPMXgH0nfvG6p45HkRtv4JvV2Dh981VRpiBZf5fp3olQwLzMgdSl2MiPsjcboKtAucLeyJO2bWSl2Q6g4mgAYmbZ/EBIGmLG0bN6Up1jrC+zLklabbTGaI6AN2zaJPelG1OPdHNcQI+80JZuvt5/coCoFTO6AHbMfZR/OHjCF1O1r8dl/0KKBUI9kjv+4RNn3uShG3iu1DFvrCAqP+zrCMZhtv7+nHLzjVu6wjs0f4zDD/AFqez/OFu64rxqjtu+jM88rJ/wDj8qvLOmqC0gAcfuJ7lfvKy4A4e8GKsXO+l3dVnxAOf1XTY+C+9nNbfo/vQUid3L9Udx3wCuIv1t9N6KKNp2eI4rYyBI2nPfuTiLTcd1ikAADcSM8yjsdmN+R3cEgAqYe07Phu7l1GNWDaNo+Nkox8gCeEJJ7YggA/eU7EAJiZysb5SPBDJj7ifklKbZufWBtuHeufSjqgBJ1wD+vegAO892/6pcCRkQY357ELaU5TI8bfogAlFzi5oGc25fcq66BwIaMlXNFYAtcC4QYy3K4aKWMpVfYfosmDp2T3Rg/xP6//AFammEKe6MFn/wBw/ALltjW6+YnpgSxo/wBRn/IJQpPS+TP7rPinOpZZxZ0W0ajLFUZCY0XTIOY+Ck6irOnca6h+9b/KRrDe2YPQX7l0w0PPaq6DrHYBtRpa9oIO8fcLPNNaI80+BOr7pFwJmR7zeIWnseHNDhcEAplpLRbKrSHtndvHEHYtUwT3Mv8ANRuFrZI+jTFS+4dyk9KaCdhzPtM2GJ7ju5qNwlB3nJ5fVXJ1RS1IpzP37h7ut8U6bl+ef52QPwr213v1SBe5ETO5Gq34DZ+ncUQ0GwGGLmJ+OQRnNm+Xy+7ImoN1t+yeSEDv+PPwViAFQcM77EpQqADffjYceqT1JNs857kUU4vz+ymA4nVMZjMbZ+4SbmmZ++/igBIF+spSZBgz3c+5IB12ZYDjMOf9an/zb1zW7LDuzBnGYf8Aus/5gn4LcVxXnVHbdtGZ75WGz6PyqfGms/NOCCDblYLQvKo6+HnIip8aaoYyvyHfs6LosfBHPbfo/vQgxomJg5/WyO1pn4c/ogaLHeIsc/uUoGWBJB8L81qYiLicsjGzK+1cIi2/LYuc7gfmjMIgWj6qkIHWsZH3cIGNO8Z9UFO4g24fknmDw5qEBjSXcEmA1kXyuLjp4/VG9oQ2/Hd9/VWrR/Yhz71jANyAbnmdicY7RrKL9VjQBAjis3Kmg0VvC6EJA17AdTz3ZqXoYRrMh3pVcsW2y6DQv/enhHwUxo6tCrNLF61Rx2T8LKWw2IiEkU12Lnga6ktGYgBriSBNR3yVVwuNAEk2CrHarSWLOFc7C+c1teo46gBdqtIECec2vAUWkeqiNLt2kzTdK1gfNQZ/etTrzqyvsNp7EmlTZjNbX8+wNL26r4IcQHAbbeK0R2KUxs9VsO8TaaoL16llWO0IL2lgEuf6oHO3Tb3KWr4mcpKHCYPVdrG7jlwG4LZKiONP2KYLD6lNrM9VoE8glXBKtpFKeYU9SQUqRmJw4IIIkFVavoLzVTWZ7JOW7lwV7dhgm1fR0p9SfYpdjP8AtS/1Wdc4VZLc9s7D3fUq6dr9DVAzWDZAzHBU6k2wN+pyXRDugDNNrzHwlEqNiOWe37v4IzgQd1pRTU1rbtmz8tqoQZ17G5/Pds5oKgBjKR97UR1t+fTaj1nk8bfIXCaAKINjEnx2owbF9iIaYvO34RG1drwY6zszyTAk+zNsXQmb1qf/ADatwWH9nIOLw+f+NT/5t6LcFwXnyR33bRlB8qYE4ffFSP8AtrPWnMZd60bymgTh5yip8aazus6MhceIXRY+COe2X9j+9BKlt1tp6IzjItcdb596GpVnpMjb3FIBoHG+fjnvWxiKk3seZ+KFtFz3BjQS47Bn+W9Fawl3q3No6+Ku/Z7RrKQmPWOZz7gpcqAI6M7Flwms63uj65q0YPR1OkIY0NHJHo1ZS6zbZDZF4jtDSaSBrPcNjW3uYETG1Oa+FFZg1mlpibxLeBhNdL0NU+e/mA1ZgFwBIHqk2aN5Ufo3HO1tYCGGNZzt1wZc68gX2hSCBxGgnt9n1hwz6Jk+g4ZgjuVvY8EAggg3BGRCMihfUZa/DajyNkynVN0LQK+jqbxDmNPcoyr2RpE+qXN4SCPFRQvERXWYglpCqru3VbA1azQ1lRhqTqPtBIFwRktLp9lGj+d3QJtjvJzg67w+rTc9w/zuaD/UGkSonByRcLWMXUzjAdtqmN0jhWhjabG1tcsZLpdqn1nH6rX6VF7s7DjmldE9naNARRpMpj/K0A9c1KtowiL6VQm1tMR1Q0oYKPu6d06ICUAQyk5NkqK9nAIwaiayKa8KKNlKUVqLmmk3NSD8dxRPTAqUJBO0i9BSrSDrEKgdqOy3miatIeqfabu4gK+DEApLEgOEZytYtoxqY9UZa8/PnPeiV6BF9hyNjsJg+F1Maf0f5iq73HXadx2hRjTmCRttv3Z8F11GJ6wIvYgJNpM8DP8Am+8kcgG4vHh+SI0yQcsvmTG9CHocZ++Y2ZoMzfh+vEJXzIgECBlExtiUDQARI3RGYsmId9mKX8Xh/wC9TzP+o1bmsT7Oj+Lw8Gxq0v8AyDxW2LhvXkjvu3iygeVJ4nDi9xVjdnSzVDcL53jlzur55UnQ7D7oq/GlfuWei5MQRn+S6LD8197Oa3/R/egzBaJ2238RPFKBus2Ns2iLfd0m51rxlzz2pL/qjAZzdwyMCByWlaGVGyU0VTl5J/lt3lWfB11VdEYvWE5Xy3Kdo1FzyfcuhZcNVUhTcoDCV1LUKqaM2qDtzZzUBjaBpl7qrqRZ/IXTLQf5W0x6pdxU+CkKmCaSXBrdcj2i0EoJENBlnmWNZk0REzFzmcpT9RGE0dU88KjnOAAIMuBLxEeyPVYPFTACAYCGEqzDpdlGFDnQaTYgygUuykErC5ZObZooAAISilyTqVYSSqDlQVLkk+sAmOI0gBtUNpLTYYxznOAaMyVooU1Jq5aEziNIgKrY7tu3WLKDald42UxIB4uyCZ4fR9XHQ+uXUsNm2mDqvqDfU2tb/lzU9RqU6LQyk0NaNgEBUuBpKOpBHHaTfduHpMH+eoSegCQqaa0jRvUwrXtGfmny7uBF1YnaQdw6LmY87YKfTyV1f8jHQXbKliPVBLagzpv9V47tvcrCzEyqt2i7NU8W3WZ+7rNu14sZGw8Eh2U0++oHUqw1a9Iw8ZTucEJtdmJwTVUSPa3Da9Ena24y2BZTi9IlxjYPz2hbDjTrNI3hZazQ+rUcSLBx1eQJv+S0Tb7II0pVnaMw5aNeM9m0AbU8InYdhnKbC6MTrC2c/kl20/D4LZKioRJ1dQhffcb57ZFu+UTEWuPatw/l38whfTi+y3WUm0QYPx4bNyYEl2fcPS8Pn/jU/wDyBbcsT0CyMXh/71K+/wDeDOCtsXBefJHddfFmfeVc/wCBlEVZPfTWbjSNNoIEuPCL9eivHlrzwt9la3fRWZU43xu4rWyk1BGdrFOb+9C+KxhfGwARH13psfvnuSkXHwQvAHf8d8Kn3J0JfQtWG96sWGq2VP0ZitV2obA/H81YsLVWT1G0WHDVoUxhqyrdCopTCV1SZlJFio1E4ATHAtLlM0qcBEpUMqCLMPvS7KUJQBCSsnJstQQEIUUuST64G1SlUfUkKlySfWhMcRpEBRlfSJOS1UNyatkpidIgKLxGkickydUJRVfb0OgZ9Sc1EaPw/plbzr74ak6KbdlSo2xqHe0HJB2jxDtRtFnt13CmIzDT7bu5sqZpUG0qbaTBDWtAA4BLVlr+KruK4jEk22fFILpQJknLkDnACSYA2rmuBAIuDkgYpTfBVZ7R/wAPjMPiBYVHClU4zkSrGq926E4YHa2rTI/3BTLQqOpY69Syz3E40DEVGEx6xj6HorxXqeoOQ+CzLTDpr1eDjz2K4ujElUmqAb7UxvEbd4Q5T8jbYofR+kHAhru492SlGPIiwI4d1l0J1VTNqjHlThEycjuugqUQWzAm1u7MEZJCniBfcdkZGLpSmYga0CbdP1TEOuzdSMVhwTP7+lG//EC29Yt2fZ/FUDl++pdfOBbSuC8+SO+7aMyvy3TrYSDFq3xoLMRUmLXC07y3m+E5VvjRWYinPA/JXZ+CM7Tzf3oO99wbo3fZJtf4/ojvdGWW1aEBHC+4xb6hT2jcZrtB2ixUHBnL58ErhcR5t4OzJ3ft7lnJeyk69i6YWupTCGSFXMNVy3Kd0dVuEkZyVC7aLbACl4soDR+JiFInGIlFsyUukdFyTfXATDEaRhReI0iTkhQ3E22SmI0iAouvpEnJM3PJzQK12KUQznk5oq5cgdDly5cgGQtJ3nNIndQoiP6qjrnnDQpx5kqvaJePTsXvin01f1U+FK7lzORK1UMBLjACOmFfCOqVIdHm2wQLybXB3iVRInTL69zamDlHtC/5FSTRC5rQBAsBsQoA5V7tWdcUaW19Zg7mnWPgFYHugSs/7Sadb6UL/wCELf1uz6BZ2jojSyi5SLjpPFtpslxAhZniquvUc7KXEjvKWxGlXVTJNvimr9icW33NHBRdEATG+VYhTgDlu2wLqL0bhS659kDqQfzU5TAuIBy4xaF0wXY55vuNwJ/ym/wS0kEaw8M7IsQTtknny5IKYOZHLhZaGZLdnCDiqEf/AHUzf+4MltKxLs0f4uh/epj/ALjfqttXDevJHddfFmZeWfC63ozhm0Veh81PwWWGn9/fd1Ww+VNmscO3aRUv30pWSY7CGm4jYbjqrs1/WmZ2j/sa+0EAjEybLvNzBCB2e77lWSHIzmYhA0W37+SMAOR+7LqTJyz5oAkND4yRqHMXHJWXAV1SNYsIcMwfhmFatG1w9oI2+CxpRlS7qpcsDjbJ67F2VawNQqTpvK0qc7Qs+oSiIUCBo5ciPrtGbgO9M62nKTf5p5JOSRag3oP0KgMR2sYMmzzMKMxPbU7IHiodpFFqwmy5JKpimNzcB3rOcV2xJzceqiq3ag7JWeLsjVXfdlzp49o0m6DIrUmx/UwlWqk6QsQq6ceXseLOYZBnjktQ7O9pG16Ye3OPWbtBVWc69mRa2dNCxLknTrB2RSi2MDlyI+qBmYUJpntI2mOO7afoEVCh3abTzaNORd2TRvd9As2OGBcXOBc43kmb8lIYqpUxDtaCTs91o3D6p9htCCAXEHhMdfFCh1GnWo9iJ1ZsBxgcFI4XRBcJdIb63PIdFKtoMafVENg5crX27UPs942ffJaqBk57BKdINbqxGfxFj0SlM+rcEESfFHJtOYndlO5Jgcpi1991qQdUflGXLjCTZrDYSHX3ggSO5GbTh0zYkzz3o0mQMhcf/q09UAPuz0uxdC0EVqUzu841basO0Aycbh5m1anGyYqBbiuG9eSO66+LM/8AKq6PR8oIqTvzp3B2fos70lhpbxuVoPlYcQcMdn7yRa96X59VQnd5jLv3H48V0WK/rX3s57d0tG/tCuNduR4DtvE80/xGjBMti/STtCj6lFzdhak1QadRVj5Bk7cuK6m9JU3bZ8fijhxHI/dvvakMK5kngeKUwWkDSNjbbKAuyEW57vkiFkzaeOw7/golGqLjKjLLgO1IGYHcVLDtWwCw8Vl+kNakfVMtOXDgm/8A1J42rmbmuxv0WcjTMX2yI9nVCiMV2xJzeVRHYpx2lEDHOykpfyepSUFoWfE9qdxuo6v2hcUxbo552QnmG7N1HEZ9NqpWUmJ2qQ0qaUedqburOdtKsdHsptMQNpM+CkG9n2AD5Baxu7MpW6Ka3DvdfVKMMG/YxxPAErQKGi6YbIDd8kjnlzTh7QCCAABnAtcTI8QtcuZO8Ge09E1TkwjnZOsNg69A+cpkhwOQ3Tkd6uJEQTcHaMtUesR0SrWwC7lsEbj3wU1YInHbI3Adsa1vO0HE+823OylW9qHus2lVniQPiUgxpBgwQdmRvbqjVKc34+GcfFPB5JdpX0BWxuIqAxq0wIy9Z9902TelgA0+tLicy4zdOqhjLKZkc4t3FErMI5RfvBAjotIwS0I6mKU6UTAy3Zb/AIIaQic4N+7NJUHDfHyOV0tTqSW3FoPjkrJ1FKoDRInlwzy713mjYgSIuBmBtIXUauvINyJ5Xn8l1OvHO9ueSACtMRNxG3O+1FqHY2DYZ2ORKO7M7pyB3GM+9IgXO0g24xsnogAKNX52i2QRtTx25jMFDRok2kxvyIsbeCI2mZIkD53CAJLs6JxlA/61O2cev8FtixTsy0HGUd4q0+/11ta4Lzqjuuviyg+VNoPmAdoqcpmnH3zWf1GlrSB3b+MK++VSnfDukiBVv+Gcu5UM1MgfaHDP7+S6bD8197Oe3/R/egHnIwI2kDqOM26pN0EwIInugc+9ONchviIyMyJ4Rmk2Mi2Ym3x+F1sYrsM6+i2EAtsScuhy4T4pE6KcPZPCI2fX8lLmmZvf8/uD3JOk6DffM+H33KXFMrqZDVNG1AfZkG2zYPnfohZourPs3nORmpbDUpP3OZSxZnrcCL7Z++iXQg62Qp0Prgh0apIt3WhJnsQy0PcZ5RMwMuvep1jJAG0XN8u772IKVS27hu2TzzHRDs4vUanJEIzswymYO3ht3GeikMJoqm1p1hJA32PcnlV2YsSIuZv3nhBRRlYet4G9h1smopCcmwnmmgWaAMjEWy+cIPNOs4bZIIzA2o1GlE7vrn4fBCySdot4z9esqkhVBDiTBGe3iuAgGfuDEjnZIPM5zsi2YmxPcfBKy4WHIzlGQ8ExB6NpHG9pvYX8Eq8ACd9oz2n5gpGmwglwiwgbjsk9x8EsXazNYXOQ2Wzn/cPFIKCdaiAJglsQYOQteORSeHdqkh1x4mfVmO8dE6ZWBEZznG4D6GO5N3YeZkkXkHOJtBPcPBAAVm7vW8CC6/yhJUzaZIvx+9pShq5vOYziczkeWaPRol20QJuLz9ygAhaeUwN4i4XQXCTyPPORwXBpIiw2d+duiEMkmMxaN+z4FACJYJc6NuW+6MWgnaOWwylXkyJaI52Fp7kSobECBORnhvQBzKjgYJvvy2paSLgAk6s8eKQAnO8Rfdt780pqQREHKCJ4+CAFm1JmxndbOBKSqM2jiI/mzzlHZUJF8rxa+W0omq7Ii+w8JAQI7VmRPG+6/ilRBPKJ7wEWmCdkCOe++/aEDXTzIAnZIIF+iAH+gG/xtAQRFan3/vFtSxvQV8bQO+sw8DcLZFw3rVHfdfFmfeVQjWw0jMVQD30jHfHgqLhLySCJvO+8ffILeX0gcwDzEovozfdb0CmFv0xSoE7v1ycq6mCOdYEE5xlt+4PekqrTmcrScjcn8+i9AejM91vQLvRm+63oFpmuCcryYOytcA5xHGN3T4BdEOvN9m2/z2d63j0Znut6Bd6M33W9AjNcDyvJgrRDgYkDfv8ArsTg07TltkZG9vl1K3L0Zvut6Bd6O33W9AjNcCynJhbZLSW35cJmeAhAdhaZ+M92USCt19Hb7regXejN91vQIzXAZXkw17JEgXFiN5+5TUPuIkZwchz8QVvno7fdb0C70Znut6BGa4DKcmEBpOyNs2MZ+HtdUVsfFodfMWPWWrefRm+63oF3ozPdb0CM1wGU5MHbSmSRc2jcf0kdEZrBJbGQttytfjmt29Hb7regXejN91vQIzXAZXkwVroAjcRBFrnVnoj0qhH9M7rZRPULdvRme63oEPozPdb0CM1wGV5/wwprw2RFoIncM79xRnxAk3O4XEW+QW5+jN91vQLvRm+63oEs1wGV5MFIh0m2ZF5louAeclHpNkAiwGey42HoFu/ozPdb0C70Zvut6BPNcBlef8MOcwTI3TIOeXyKQpCSIMd2dvqFvHozfdb0C70Zvut6BGa4DK8mEzMZTBkd5HzCMXepew1XcQfVAOfNbp6Mz3W9Au9Gb7regRmuAynJhApxbd9BA8EbzRF8hnPCSt19Gb7regXejt91vQIzXAZTkwmgcjeN/UFc03taBaTnay3b0Zvut6Bd6M33W9AjNcCynJhjaUyLxv3GxRaZMZSdbLffNbr6O33W9Au9Gb7regRmuB5Tkxrsuf4yhEwKjPFy2lJjDtGTW9AlFz2tp1vQ6LKz6Fqf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0" name="Espace réservé du contenu 9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45227" y="1394443"/>
            <a:ext cx="4519635" cy="321714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675832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Problématiques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 smtClean="0"/>
              <a:t>Obstacle</a:t>
            </a:r>
          </a:p>
          <a:p>
            <a:r>
              <a:rPr lang="fr-FR" dirty="0" smtClean="0"/>
              <a:t>Base</a:t>
            </a:r>
          </a:p>
          <a:p>
            <a:r>
              <a:rPr lang="fr-FR" dirty="0" smtClean="0"/>
              <a:t>Recharge</a:t>
            </a:r>
          </a:p>
          <a:p>
            <a:endParaRPr lang="fr-FR" dirty="0" smtClean="0"/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Obstacle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 smtClean="0"/>
              <a:t>Cahier de charges</a:t>
            </a:r>
          </a:p>
          <a:p>
            <a:pPr>
              <a:buNone/>
            </a:pPr>
            <a:r>
              <a:rPr lang="fr-FR" dirty="0" smtClean="0"/>
              <a:t>  -Exécuter une ronde</a:t>
            </a:r>
          </a:p>
          <a:p>
            <a:pPr>
              <a:buNone/>
            </a:pPr>
            <a:r>
              <a:rPr lang="fr-FR" dirty="0" smtClean="0"/>
              <a:t>  -Revenir à la base</a:t>
            </a:r>
          </a:p>
          <a:p>
            <a:pPr>
              <a:buNone/>
            </a:pPr>
            <a:r>
              <a:rPr lang="fr-FR" dirty="0" smtClean="0"/>
              <a:t>  -Erreur admissible de 80cm   </a:t>
            </a:r>
            <a:endParaRPr lang="fr-FR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77503" y="1642325"/>
            <a:ext cx="4622089" cy="3765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Tableau de comparaison </a:t>
            </a:r>
            <a:endParaRPr lang="fr-FR" dirty="0"/>
          </a:p>
        </p:txBody>
      </p:sp>
      <p:graphicFrame>
        <p:nvGraphicFramePr>
          <p:cNvPr id="5" name="Espace réservé du conten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103770031"/>
              </p:ext>
            </p:extLst>
          </p:nvPr>
        </p:nvGraphicFramePr>
        <p:xfrm>
          <a:off x="1103313" y="2052638"/>
          <a:ext cx="9109632" cy="40261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6544"/>
                <a:gridCol w="3036544"/>
                <a:gridCol w="3036544"/>
              </a:tblGrid>
              <a:tr h="1006548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Avantages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Inconvénients</a:t>
                      </a:r>
                      <a:endParaRPr lang="fr-FR" dirty="0"/>
                    </a:p>
                  </a:txBody>
                  <a:tcPr/>
                </a:tc>
              </a:tr>
              <a:tr h="1006548">
                <a:tc>
                  <a:txBody>
                    <a:bodyPr/>
                    <a:lstStyle/>
                    <a:p>
                      <a:r>
                        <a:rPr lang="fr-FR" dirty="0" smtClean="0"/>
                        <a:t>GPS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-Information</a:t>
                      </a:r>
                      <a:r>
                        <a:rPr lang="fr-FR" baseline="0" dirty="0" smtClean="0"/>
                        <a:t> navigation précise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-Fonctionnement</a:t>
                      </a:r>
                      <a:r>
                        <a:rPr lang="fr-FR" baseline="0" dirty="0" smtClean="0"/>
                        <a:t> à l'intérieur impossible</a:t>
                      </a:r>
                    </a:p>
                    <a:p>
                      <a:r>
                        <a:rPr lang="fr-FR" baseline="0" dirty="0" smtClean="0"/>
                        <a:t>-Prix moyenne 150e</a:t>
                      </a:r>
                      <a:endParaRPr lang="fr-FR" dirty="0"/>
                    </a:p>
                  </a:txBody>
                  <a:tcPr/>
                </a:tc>
              </a:tr>
              <a:tr h="1006548">
                <a:tc>
                  <a:txBody>
                    <a:bodyPr/>
                    <a:lstStyle/>
                    <a:p>
                      <a:r>
                        <a:rPr lang="fr-FR" dirty="0" smtClean="0"/>
                        <a:t>Boussole électronique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-Bon marché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-Perturbation champs</a:t>
                      </a:r>
                      <a:r>
                        <a:rPr lang="fr-FR" baseline="0" dirty="0" smtClean="0"/>
                        <a:t> électriques proches</a:t>
                      </a:r>
                      <a:endParaRPr lang="fr-FR" dirty="0"/>
                    </a:p>
                  </a:txBody>
                  <a:tcPr/>
                </a:tc>
              </a:tr>
              <a:tr h="1006548">
                <a:tc>
                  <a:txBody>
                    <a:bodyPr/>
                    <a:lstStyle/>
                    <a:p>
                      <a:r>
                        <a:rPr lang="fr-FR" dirty="0" smtClean="0"/>
                        <a:t>Gyroscope</a:t>
                      </a:r>
                      <a:r>
                        <a:rPr lang="fr-FR" baseline="0" dirty="0" smtClean="0"/>
                        <a:t> électronique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-Bon marché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-Dérèglements</a:t>
                      </a:r>
                      <a:r>
                        <a:rPr lang="fr-FR" baseline="0" dirty="0" smtClean="0"/>
                        <a:t> fréquents</a:t>
                      </a:r>
                    </a:p>
                    <a:p>
                      <a:r>
                        <a:rPr lang="fr-FR" baseline="0" dirty="0" smtClean="0"/>
                        <a:t>-Reprogrammation</a:t>
                      </a:r>
                    </a:p>
                    <a:p>
                      <a:r>
                        <a:rPr lang="fr-FR" baseline="0" dirty="0" smtClean="0"/>
                        <a:t> 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849583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CMPS03 Boussole électronique</a:t>
            </a:r>
            <a:endParaRPr lang="fr-FR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6427305" y="2146853"/>
            <a:ext cx="3167269" cy="30182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Espace réservé du contenu 4"/>
          <p:cNvSpPr>
            <a:spLocks noGrp="1"/>
          </p:cNvSpPr>
          <p:nvPr>
            <p:ph sz="half" idx="2"/>
          </p:nvPr>
        </p:nvSpPr>
        <p:spPr>
          <a:xfrm>
            <a:off x="592162" y="2228371"/>
            <a:ext cx="4396341" cy="4200245"/>
          </a:xfrm>
        </p:spPr>
        <p:txBody>
          <a:bodyPr/>
          <a:lstStyle/>
          <a:p>
            <a:r>
              <a:rPr lang="fr-FR" b="1" dirty="0" smtClean="0"/>
              <a:t>Caractéristiques techniques du CMP03:</a:t>
            </a:r>
          </a:p>
          <a:p>
            <a:pPr>
              <a:buNone/>
            </a:pPr>
            <a:r>
              <a:rPr lang="fr-FR" dirty="0" smtClean="0"/>
              <a:t>- Alimentation: + 5 Vcc.</a:t>
            </a:r>
          </a:p>
          <a:p>
            <a:pPr>
              <a:buNone/>
            </a:pPr>
            <a:r>
              <a:rPr lang="fr-FR" dirty="0" smtClean="0"/>
              <a:t>- Consommation: 20 mA.</a:t>
            </a:r>
          </a:p>
          <a:p>
            <a:pPr>
              <a:buNone/>
            </a:pPr>
            <a:r>
              <a:rPr lang="fr-FR" dirty="0" smtClean="0"/>
              <a:t>- Résolution: 0.1 °.</a:t>
            </a:r>
          </a:p>
          <a:p>
            <a:pPr>
              <a:buNone/>
            </a:pPr>
            <a:r>
              <a:rPr lang="fr-FR" dirty="0" smtClean="0"/>
              <a:t>- Précision: 3 à 4 ° env.</a:t>
            </a:r>
          </a:p>
          <a:p>
            <a:pPr>
              <a:buNone/>
            </a:pPr>
            <a:r>
              <a:rPr lang="fr-FR" dirty="0" smtClean="0"/>
              <a:t>- Dimensions: 32 x 35 mm.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 smtClean="0"/>
              <a:t>Schéma structurel </a:t>
            </a:r>
            <a:endParaRPr lang="fr-FR" u="sng" dirty="0"/>
          </a:p>
        </p:txBody>
      </p:sp>
      <p:pic>
        <p:nvPicPr>
          <p:cNvPr id="6" name="Espace réservé du contenu 5" descr="schémabousole.pn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77672" y="1740090"/>
            <a:ext cx="11240486" cy="433316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Boussole et broches</a:t>
            </a:r>
            <a:endParaRPr lang="fr-FR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3138" y="1719618"/>
            <a:ext cx="6223046" cy="338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97</TotalTime>
  <Words>130</Words>
  <Application>Microsoft Office PowerPoint</Application>
  <PresentationFormat>Personnalisé</PresentationFormat>
  <Paragraphs>43</Paragraphs>
  <Slides>10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1" baseType="lpstr">
      <vt:lpstr>Ion</vt:lpstr>
      <vt:lpstr>Projet Bac STI2D </vt:lpstr>
      <vt:lpstr>Diapositive 2</vt:lpstr>
      <vt:lpstr>Al@dyn - Moway</vt:lpstr>
      <vt:lpstr>Problématiques</vt:lpstr>
      <vt:lpstr>Obstacle</vt:lpstr>
      <vt:lpstr>Tableau de comparaison </vt:lpstr>
      <vt:lpstr>Module CMPS03 Boussole électronique</vt:lpstr>
      <vt:lpstr>Schéma structurel </vt:lpstr>
      <vt:lpstr>Boussole et broches</vt:lpstr>
      <vt:lpstr>Liaison I2C Test Signaux  SDA et SCL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Bac STI2D</dc:title>
  <dc:creator>Juan</dc:creator>
  <cp:lastModifiedBy>Votre nom</cp:lastModifiedBy>
  <cp:revision>10</cp:revision>
  <dcterms:created xsi:type="dcterms:W3CDTF">2013-02-18T21:15:44Z</dcterms:created>
  <dcterms:modified xsi:type="dcterms:W3CDTF">2013-05-21T14:50:06Z</dcterms:modified>
</cp:coreProperties>
</file>