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Customer Lifetime Value (CLV)?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CLV is the total revenue a business can reasonably expect from a customer over their entire relationship.</a:t>
            </a:r>
          </a:p>
          <a:p>
            <a:r>
              <a:t>It helps businesses estimate customer profitability and informs marketing strategy.</a:t>
            </a:r>
          </a:p>
          <a:p>
            <a:r>
              <a:t>Useful in customer segmentation, retention, and ROI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CLV Formula and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Formula: CLV = Average Order Value × Purchase Frequency × Customer Lifespan</a:t>
            </a:r>
          </a:p>
          <a:p>
            <a:r>
              <a:t>Example:</a:t>
            </a:r>
          </a:p>
          <a:p>
            <a:r>
              <a:t>   - Average Order Value = €50</a:t>
            </a:r>
          </a:p>
          <a:p>
            <a:r>
              <a:t>   - Purchase Frequency = 4 times/year</a:t>
            </a:r>
          </a:p>
          <a:p>
            <a:r>
              <a:t>   - Customer Lifespan = 5 years</a:t>
            </a:r>
          </a:p>
          <a:p>
            <a:r>
              <a:t>CLV = 50 × 4 × 5 = €1000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