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 snapToObjects="1">
      <p:cViewPr varScale="1">
        <p:scale>
          <a:sx n="116" d="100"/>
          <a:sy n="116" d="100"/>
        </p:scale>
        <p:origin x="19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Examples and Analyses of Longitudinal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Longitudinal data unlocks rich insights into temporal dynamics.</a:t>
            </a:r>
          </a:p>
          <a:p>
            <a:r>
              <a:t>Applicable in health, education, finance, behavior, and more.</a:t>
            </a:r>
          </a:p>
          <a:p>
            <a:r>
              <a:t>Enables both predictive modeling and causal inference.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  <a:br>
              <a:rPr lang="en-US"/>
            </a:br>
            <a:r>
              <a:t>Customer Lifetime Value (CLV)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CLV is the total revenue a business can reasonably expect from a customer over their entire relationship.</a:t>
            </a:r>
          </a:p>
          <a:p>
            <a:r>
              <a:t>It helps businesses estimate customer profitability and informs marketing strategy.</a:t>
            </a:r>
          </a:p>
          <a:p>
            <a:r>
              <a:t>Useful in customer segmentation, retention, and ROI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CLV Formula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Formula: CLV = Average Order Value × Purchase Frequency × Customer Lifespan</a:t>
            </a:r>
          </a:p>
          <a:p>
            <a:r>
              <a:t>Example:</a:t>
            </a:r>
          </a:p>
          <a:p>
            <a:r>
              <a:t>   - Average Order Value = €50</a:t>
            </a:r>
          </a:p>
          <a:p>
            <a:r>
              <a:t>   - Purchase Frequency = 4 times/year</a:t>
            </a:r>
          </a:p>
          <a:p>
            <a:r>
              <a:t>   - Customer Lifespan = 5 years</a:t>
            </a:r>
          </a:p>
          <a:p>
            <a:r>
              <a:t>CLV = 50 × 4 × 5 = €1000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Longitudinal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Repeated observations of the same variables over time.</a:t>
            </a:r>
          </a:p>
          <a:p>
            <a:r>
              <a:t>Tracks individuals, groups, or entities across multiple time points.</a:t>
            </a:r>
          </a:p>
          <a:p>
            <a:r>
              <a:t>Enables the study of changes, trends, and causal relationships.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Health and Aging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Data: Medical metrics, lifestyle habits, health outcomes.</a:t>
            </a:r>
          </a:p>
          <a:p>
            <a:r>
              <a:t>Elaborations:</a:t>
            </a:r>
          </a:p>
          <a:p>
            <a:r>
              <a:t>- Model risk factors for chronic diseases.</a:t>
            </a:r>
          </a:p>
          <a:p>
            <a:r>
              <a:t>- Estimate aging trajectories and disease onset.</a:t>
            </a:r>
          </a:p>
          <a:p>
            <a:r>
              <a:t>- Discover health progression patterns.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Student Performance Over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Data: Grades, attendance, behavior, socioeconomic background.</a:t>
            </a:r>
          </a:p>
          <a:p>
            <a:r>
              <a:t>Elaborations:</a:t>
            </a:r>
          </a:p>
          <a:p>
            <a:r>
              <a:t>- Identify learning trajectories and at-risk students.</a:t>
            </a:r>
          </a:p>
          <a:p>
            <a:r>
              <a:t>- Measure long-term intervention impacts.</a:t>
            </a:r>
          </a:p>
          <a:p>
            <a:r>
              <a:t>- Model dropout probabilities.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Social Media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Data: Posts, likes, topics, network connections over time.</a:t>
            </a:r>
          </a:p>
          <a:p>
            <a:r>
              <a:t>Elaborations:</a:t>
            </a:r>
          </a:p>
          <a:p>
            <a:r>
              <a:t>- Track topic evolution and sentiment.</a:t>
            </a:r>
          </a:p>
          <a:p>
            <a:r>
              <a:t>- Analyze user engagement patterns.</a:t>
            </a:r>
          </a:p>
          <a:p>
            <a:r>
              <a:t>- Forecast content virality and user churn.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Firm Financial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Data: Quarterly statements, stock prices, mergers.</a:t>
            </a:r>
          </a:p>
          <a:p>
            <a:r>
              <a:t>Elaborations:</a:t>
            </a:r>
          </a:p>
          <a:p>
            <a:r>
              <a:t>- Predict revenue and financial distress.</a:t>
            </a:r>
          </a:p>
          <a:p>
            <a:r>
              <a:t>- Perform panel data regression for policy impact.</a:t>
            </a:r>
          </a:p>
          <a:p>
            <a:r>
              <a:t>- Cluster firms by risk or growth trajectories.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Environmental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Data: Pollution levels, weather data, traffic.</a:t>
            </a:r>
          </a:p>
          <a:p>
            <a:r>
              <a:t>Elaborations:</a:t>
            </a:r>
          </a:p>
          <a:p>
            <a:r>
              <a:t>- Model seasonal patterns and anomalies.</a:t>
            </a:r>
          </a:p>
          <a:p>
            <a:r>
              <a:t>- Perform spatiotemporal hotspot analysis.</a:t>
            </a:r>
          </a:p>
          <a:p>
            <a:r>
              <a:t>- Link pollution to health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E-Commerce Customer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Data: Purchase history, browsing, demographics.</a:t>
            </a:r>
          </a:p>
          <a:p>
            <a:r>
              <a:t>Elaborations:</a:t>
            </a:r>
          </a:p>
          <a:p>
            <a:r>
              <a:t>- Predict customer lifetime value.</a:t>
            </a:r>
          </a:p>
          <a:p>
            <a:r>
              <a:t>- Develop time-aware recommendation systems.</a:t>
            </a:r>
          </a:p>
          <a:p>
            <a:r>
              <a:t>- Evaluate campaign effectiveness.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7. Psychological and Psychiatric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Data: Therapy records, medication, self-reports.</a:t>
            </a:r>
          </a:p>
          <a:p>
            <a:r>
              <a:t>Elaborations:</a:t>
            </a:r>
          </a:p>
          <a:p>
            <a:r>
              <a:t>- Track symptom progression and relapse.</a:t>
            </a:r>
          </a:p>
          <a:p>
            <a:r>
              <a:t>- Evaluate long-term treatment efficacy.</a:t>
            </a:r>
          </a:p>
          <a:p>
            <a:r>
              <a:t>- Model dynamic psychological networks.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444</Words>
  <Application>Microsoft Macintosh PowerPoint</Application>
  <PresentationFormat>Presentazione su schermo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Examples and Analyses of Longitudinal Data</vt:lpstr>
      <vt:lpstr>What is Longitudinal Data?</vt:lpstr>
      <vt:lpstr>1. Health and Aging Studies</vt:lpstr>
      <vt:lpstr>2. Student Performance Over Years</vt:lpstr>
      <vt:lpstr>3. Social Media Behavior</vt:lpstr>
      <vt:lpstr>4. Firm Financial Data</vt:lpstr>
      <vt:lpstr>5. Environmental Monitoring</vt:lpstr>
      <vt:lpstr>6. E-Commerce Customer Behavior</vt:lpstr>
      <vt:lpstr>7. Psychological and Psychiatric Studies</vt:lpstr>
      <vt:lpstr>Conclusion</vt:lpstr>
      <vt:lpstr>Example Customer Lifetime Value (CLV)</vt:lpstr>
      <vt:lpstr>Basic CLV Formula and Example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Claudio Sartori</cp:lastModifiedBy>
  <cp:revision>2</cp:revision>
  <dcterms:created xsi:type="dcterms:W3CDTF">2013-01-27T09:14:16Z</dcterms:created>
  <dcterms:modified xsi:type="dcterms:W3CDTF">2025-05-13T08:18:50Z</dcterms:modified>
  <cp:category/>
</cp:coreProperties>
</file>