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76FD3-F50D-4522-81EA-743318A5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3335C0-7F4F-4E0A-8EAD-15C64C002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9ACA47-C3A7-4F4C-8ED6-D6E79796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FEF-F7D7-494B-B2A5-7DB733AC6F8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2706BC-27EF-4AC3-B5D6-83DA397F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E26F8F-90DC-4F3F-A86E-59FB8E97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DA6C-850E-4D60-969D-E0FA33D12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77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CA525-6BD7-4E14-9F70-97C6B57E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C4AEC2-445A-4EC1-84FC-853DB6EBC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289AA6-AED6-48D8-B783-FDB989FF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FEF-F7D7-494B-B2A5-7DB733AC6F8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7F119F-F7A7-4A72-83D3-A59DB2E9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B594DB-2AD0-4487-9506-08C20A52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DA6C-850E-4D60-969D-E0FA33D12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69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71634F-5B6C-4E35-BAAE-6DAD7D4A4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B9BB35-EFB6-4188-830F-BE0CF51D2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8162C7-EF54-4450-B0FF-C4579AA4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FEF-F7D7-494B-B2A5-7DB733AC6F8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D2BB13-FF00-4061-A6BD-929EC4E7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CE4154-4C55-4EE0-B33D-EA8AA791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DA6C-850E-4D60-969D-E0FA33D12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92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24789-6D07-4A19-90A6-53E3E7BE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79246F-1F4D-47E6-B329-5C3470AD6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215047-6C61-475A-A231-D1A18773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FEF-F7D7-494B-B2A5-7DB733AC6F8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7E2DE-22F3-48F6-A406-368BFB5C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32D916-A0CE-4F48-BB2D-FA50DE1B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DA6C-850E-4D60-969D-E0FA33D12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02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E996A-EC79-4FD8-A5EF-E485F9E8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0E4695-396D-45E2-A87B-30F882BA9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49138D-0AD2-4C3E-A04A-2D8D5BCF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FEF-F7D7-494B-B2A5-7DB733AC6F8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B8C21B-002C-4902-AF35-90D4704B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A28071-D933-41FB-9B65-43A97F5A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DA6C-850E-4D60-969D-E0FA33D12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89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91714-CD95-4F63-A14F-2235BDC3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E60266-817A-4CCE-9596-02B7C0461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249C81-E810-41D5-84B0-0C24C1165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78F243-B74C-4600-9714-C344240A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FEF-F7D7-494B-B2A5-7DB733AC6F8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A2CB16-5AB0-42D7-8C35-957F27A0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7561C-D9D0-4CD0-836B-6B75FB7D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DA6C-850E-4D60-969D-E0FA33D12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22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CE3A1-EC55-4355-AF50-99302090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102B96-F02B-4729-84A8-C058AE273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35814E-FAF2-4356-A3DE-A0D76D376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C2027D-C4A7-4800-8E03-8CA7587C7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E5D3E51-9185-4F2C-9210-C0B295FA6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9180800-D931-4DF2-96E2-45640E47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FEF-F7D7-494B-B2A5-7DB733AC6F8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293EBD-228E-400A-83A6-BEAF0FE7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DCD87F-1BDE-4A3F-B9BC-9792CAB8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DA6C-850E-4D60-969D-E0FA33D12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31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BA359-5E58-4481-8A42-66D3B61D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197968-31CA-4A84-8FB4-420A17CC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FEF-F7D7-494B-B2A5-7DB733AC6F8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0F2445-8118-4D36-8EE0-189C2A57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4337F1-C8C4-4CF1-A14A-C614B2FB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DA6C-850E-4D60-969D-E0FA33D12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83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5ADBCF-A640-4BBF-BB13-BFB4C016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FEF-F7D7-494B-B2A5-7DB733AC6F8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5CCD35-7DF6-4DA9-9660-7E43555D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0DFE21-9925-45A0-9FFF-765DB8AA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DA6C-850E-4D60-969D-E0FA33D12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8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EB3FD-0E3A-468F-885F-78661F65D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4E98A5-F1F7-4020-A360-5C6F79D7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3B838D-F38F-4333-9E08-A108012FD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696CB-B3EF-4D28-8385-DADF9A75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FEF-F7D7-494B-B2A5-7DB733AC6F8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442524-18BC-478F-B57F-8166D149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0031BD-13B2-43EE-8000-8A11C8A0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DA6C-850E-4D60-969D-E0FA33D12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43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B326E-F6A7-4F90-9157-1E8994A0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467E43-CB24-431E-BAEF-4B0E53FEE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D76B98-C0A8-4A14-A3AC-4AFFCBD02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7B9AE2-061B-4498-97EE-9FA68008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FEF-F7D7-494B-B2A5-7DB733AC6F8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E6EA24-D3C7-4832-8C43-BA454840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8E92D5-DFA8-40A1-B756-DAB2EC23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DA6C-850E-4D60-969D-E0FA33D12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27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02719-4116-441F-A281-F4B40ED6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C6602D-CDC2-47C6-AC6B-4FAD81964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FFFBB4-B7A5-40B7-8D09-4167275A0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AAFEF-F7D7-494B-B2A5-7DB733AC6F8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2A9A78-C55A-47B9-8A60-2249A8748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2D0E09-6B55-48D0-B52E-7894E1FDA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DA6C-850E-4D60-969D-E0FA33D12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37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8FEE8-BE85-466C-9F6B-9462509A3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6216"/>
            <a:ext cx="9144000" cy="2387600"/>
          </a:xfrm>
        </p:spPr>
        <p:txBody>
          <a:bodyPr/>
          <a:lstStyle/>
          <a:p>
            <a:r>
              <a:rPr lang="ru-RU" dirty="0"/>
              <a:t>Терминал охранника</a:t>
            </a:r>
          </a:p>
        </p:txBody>
      </p:sp>
    </p:spTree>
    <p:extLst>
      <p:ext uri="{BB962C8B-B14F-4D97-AF65-F5344CB8AC3E}">
        <p14:creationId xmlns:p14="http://schemas.microsoft.com/office/powerpoint/2010/main" val="422460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62DC3-DEC3-4676-8A2F-204B6513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Ключ-кейс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37BF53-AF71-4253-9B4E-461208319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73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Смысл данного ключ кейса</a:t>
            </a:r>
            <a:r>
              <a:rPr lang="en-US" dirty="0">
                <a:latin typeface="+mj-lt"/>
              </a:rPr>
              <a:t>, </a:t>
            </a:r>
            <a:r>
              <a:rPr lang="ru-RU" dirty="0">
                <a:latin typeface="+mj-lt"/>
              </a:rPr>
              <a:t>выход по временному пропуску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5FEDE9-2882-4A5A-958E-309A78F86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678"/>
            <a:ext cx="4791744" cy="50394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30CE32-2CB9-4ED8-85BF-58238B212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4" y="4141228"/>
            <a:ext cx="6438155" cy="222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0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032FC-BF24-4C06-BC6E-C4AD7B08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35" y="0"/>
            <a:ext cx="10515600" cy="1325563"/>
          </a:xfrm>
        </p:spPr>
        <p:txBody>
          <a:bodyPr/>
          <a:lstStyle/>
          <a:p>
            <a:r>
              <a:rPr lang="ru-RU" dirty="0"/>
              <a:t>Ключ-кейс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7785FF-1A2D-4DB6-A494-11CDE3D2C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5" y="11712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Смысл данного ключ-кейса</a:t>
            </a:r>
            <a:r>
              <a:rPr lang="en-US" dirty="0">
                <a:latin typeface="+mj-lt"/>
              </a:rPr>
              <a:t>, </a:t>
            </a:r>
            <a:r>
              <a:rPr lang="ru-RU" dirty="0">
                <a:latin typeface="+mj-lt"/>
              </a:rPr>
              <a:t>выдача талонов на парковку для гостей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59FA37-555A-40C3-B282-62638DA86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" y="1997825"/>
            <a:ext cx="4457140" cy="46959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E978B2-0FE6-4F8D-844A-01DBA686A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70" y="1997825"/>
            <a:ext cx="4305635" cy="457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8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BF741-DA5C-4612-B957-4F6234B7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Ключ-кейс 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40EFB6-B3DF-4885-985B-4643EAB87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91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Смысл данного ключ-кейса</a:t>
            </a:r>
            <a:r>
              <a:rPr lang="en-US" dirty="0">
                <a:latin typeface="+mj-lt"/>
              </a:rPr>
              <a:t>, </a:t>
            </a:r>
            <a:r>
              <a:rPr lang="ru-RU" dirty="0">
                <a:latin typeface="+mj-lt"/>
              </a:rPr>
              <a:t>выдача талонов на парковку для сотрудника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CA85B2-938D-4218-B299-85516F55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0" y="2945066"/>
            <a:ext cx="3492600" cy="37736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301103-474C-4A0D-9663-AF4188B85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084" y="2924584"/>
            <a:ext cx="3572670" cy="37941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2B347C8-38E7-41A9-A9B2-2BAE5A7BF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518" y="2923248"/>
            <a:ext cx="3572670" cy="37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8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E57B9-4BE1-4175-B806-28C3F18C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A74EDE-4544-4C14-A823-4FAC34E42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Терминал охранника выполнен по техническому заданию</a:t>
            </a:r>
            <a:r>
              <a:rPr lang="en-US" dirty="0">
                <a:latin typeface="+mj-lt"/>
              </a:rPr>
              <a:t>, </a:t>
            </a:r>
            <a:r>
              <a:rPr lang="ru-RU" dirty="0">
                <a:latin typeface="+mj-lt"/>
              </a:rPr>
              <a:t>приложенному к задаче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Как со мной связаться</a:t>
            </a:r>
            <a:r>
              <a:rPr lang="en-US" dirty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tg</a:t>
            </a:r>
            <a:r>
              <a:rPr lang="en-US" dirty="0">
                <a:latin typeface="+mj-lt"/>
              </a:rPr>
              <a:t>:@</a:t>
            </a:r>
            <a:r>
              <a:rPr lang="en-US" dirty="0" err="1">
                <a:latin typeface="+mj-lt"/>
              </a:rPr>
              <a:t>depsmnsed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267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8FF137A-5E12-4AE0-8340-9E60A2488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40" y="466608"/>
            <a:ext cx="11200001" cy="5783189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u="none" strike="noStrike" dirty="0">
                <a:effectLst/>
                <a:latin typeface="+mj-lt"/>
              </a:rPr>
              <a:t>Для кого? </a:t>
            </a:r>
            <a:endParaRPr lang="ru-RU" b="0" dirty="0">
              <a:effectLst/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u="none" strike="noStrike" dirty="0">
                <a:effectLst/>
                <a:latin typeface="+mj-lt"/>
              </a:rPr>
              <a:t>Приложение предназначено для Служб безопасности.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dirty="0">
                <a:effectLst/>
                <a:latin typeface="+mj-lt"/>
              </a:rPr>
              <a:t>Также для охранников</a:t>
            </a:r>
            <a:r>
              <a:rPr lang="en-US" b="0" dirty="0">
                <a:effectLst/>
                <a:latin typeface="+mj-lt"/>
              </a:rPr>
              <a:t>, </a:t>
            </a:r>
            <a:r>
              <a:rPr lang="ru-RU" b="0" dirty="0">
                <a:effectLst/>
                <a:latin typeface="+mj-lt"/>
              </a:rPr>
              <a:t>для облегчения работы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b="0" dirty="0">
                <a:effectLst/>
                <a:latin typeface="+mj-lt"/>
              </a:rPr>
            </a:br>
            <a:r>
              <a:rPr lang="ru-RU" b="0" i="0" u="none" strike="noStrike" dirty="0">
                <a:effectLst/>
                <a:latin typeface="+mj-lt"/>
              </a:rPr>
              <a:t>Почему именно это Приложение? </a:t>
            </a:r>
            <a:endParaRPr lang="ru-RU" b="0" dirty="0">
              <a:effectLst/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0" i="0" u="none" strike="noStrike" dirty="0">
                <a:effectLst/>
                <a:latin typeface="+mj-lt"/>
              </a:rPr>
              <a:t>Понятный интерфейс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0" i="0" u="none" strike="noStrike" dirty="0">
                <a:effectLst/>
                <a:latin typeface="+mj-lt"/>
              </a:rPr>
              <a:t>Работоспособный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0" i="0" u="none" strike="noStrike" dirty="0">
                <a:effectLst/>
                <a:latin typeface="+mj-lt"/>
              </a:rPr>
              <a:t>Всё сохраняется автоматически и ручных поправок в базе данных не надо делать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0" i="0" u="none" strike="noStrike" dirty="0">
                <a:effectLst/>
                <a:latin typeface="+mj-lt"/>
              </a:rPr>
              <a:t>После каждого действия появляются уведомления</a:t>
            </a:r>
          </a:p>
        </p:txBody>
      </p:sp>
    </p:spTree>
    <p:extLst>
      <p:ext uri="{BB962C8B-B14F-4D97-AF65-F5344CB8AC3E}">
        <p14:creationId xmlns:p14="http://schemas.microsoft.com/office/powerpoint/2010/main" val="181081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829DC-1E7F-48E2-8DC2-81EC4B13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F92B2CB-F24F-40C4-9DF3-684F6D67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 множество </a:t>
            </a:r>
            <a:r>
              <a:rPr lang="en-US" dirty="0">
                <a:latin typeface="+mj-lt"/>
              </a:rPr>
              <a:t>label`</a:t>
            </a:r>
            <a:r>
              <a:rPr lang="ru-RU" dirty="0" err="1">
                <a:latin typeface="+mj-lt"/>
              </a:rPr>
              <a:t>ов</a:t>
            </a:r>
            <a:r>
              <a:rPr lang="ru-RU" dirty="0">
                <a:latin typeface="+mj-lt"/>
              </a:rPr>
              <a:t> для ввода данных</a:t>
            </a:r>
            <a:r>
              <a:rPr lang="en-US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1)</a:t>
            </a:r>
            <a:r>
              <a:rPr lang="ru-RU" dirty="0">
                <a:latin typeface="+mj-lt"/>
              </a:rPr>
              <a:t>Фамилия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2)Имя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3)Отчество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4)Дата рождения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5) Номер пропуска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Множество кнопок со своими функциями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1)Для валидации на работу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2)Для выдачи временного пропуска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3)Для выхода по временному пропуску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4) Для валидации на выход с работы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5)Для талонов на парковку для сотрудников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6) Для талонов на парковку для гостей</a:t>
            </a:r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36C3CB5A-558E-4A41-A2F0-CB26EB8D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749" y="1825625"/>
            <a:ext cx="41950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6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A8BAC-F79B-448D-9A31-6299CCB1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Эксплуатация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808B16-9BD5-4510-850D-F5D85F12F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Эксплуатация написана в руководстве пользователя </a:t>
            </a:r>
          </a:p>
        </p:txBody>
      </p:sp>
    </p:spTree>
    <p:extLst>
      <p:ext uri="{BB962C8B-B14F-4D97-AF65-F5344CB8AC3E}">
        <p14:creationId xmlns:p14="http://schemas.microsoft.com/office/powerpoint/2010/main" val="123885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8C505-90AD-4350-A2D8-4E1E9F38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Технический стек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AD041E-0CF4-4A06-8EE8-663DCC261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latin typeface="+mj-lt"/>
              </a:rPr>
              <a:t>1)</a:t>
            </a:r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Язык программирования: 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 использованием библиотеки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Pyqt</a:t>
            </a:r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2) Система управления базами данных: MySQL или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482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3D14E-EB0C-4551-9667-56A275A9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найти этот терминал охранника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7F81DD-99EC-4D71-8BF2-F65B67BEC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На моём </a:t>
            </a:r>
            <a:r>
              <a:rPr lang="ru-RU" dirty="0" err="1">
                <a:latin typeface="+mj-lt"/>
              </a:rPr>
              <a:t>гитхаб</a:t>
            </a:r>
            <a:r>
              <a:rPr lang="ru-RU" dirty="0">
                <a:latin typeface="+mj-lt"/>
              </a:rPr>
              <a:t> аккаунте </a:t>
            </a:r>
            <a:r>
              <a:rPr lang="en-US" dirty="0">
                <a:latin typeface="+mj-lt"/>
              </a:rPr>
              <a:t>https://github.com/bladesadsad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395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82CDB-50CF-442F-8370-28BA881B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Ключ-кейс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78BC87-9F5A-48B2-B2A6-53372E9F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62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Смысл данного ключ-кейса</a:t>
            </a:r>
            <a:r>
              <a:rPr lang="en-US" dirty="0">
                <a:latin typeface="+mj-lt"/>
              </a:rPr>
              <a:t>, </a:t>
            </a:r>
            <a:r>
              <a:rPr lang="ru-RU" dirty="0">
                <a:latin typeface="+mj-lt"/>
              </a:rPr>
              <a:t>валидация на работу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88654B-A6D1-4A9C-9D49-E270E281B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868" y="1539263"/>
            <a:ext cx="3942470" cy="41947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443849-1684-42D5-9915-3053E4175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62" y="2617737"/>
            <a:ext cx="7597869" cy="31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3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A99C3-C1A5-4847-9C4B-95C0DFED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Ключ-кейс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26425F-5FA1-4DBC-A783-DD77A898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Смысл данного ключ-кейса</a:t>
            </a:r>
            <a:r>
              <a:rPr lang="en-US" dirty="0">
                <a:latin typeface="+mj-lt"/>
              </a:rPr>
              <a:t>, </a:t>
            </a:r>
            <a:r>
              <a:rPr lang="ru-RU" dirty="0">
                <a:latin typeface="+mj-lt"/>
              </a:rPr>
              <a:t>валидация на выход с работы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6901DC-1A8F-4FF5-9743-5A10846BF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5559"/>
            <a:ext cx="4122321" cy="43513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3A0FC8-C71A-4383-979B-1EECC7C34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958" y="2342570"/>
            <a:ext cx="7926430" cy="421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5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DDE24-BF78-4BA9-8A02-067ED6E4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Ключ-кейс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AE28C6-000F-449F-BD2F-19A4C9FCC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93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Смысл данного ключ-кейса</a:t>
            </a:r>
            <a:r>
              <a:rPr lang="en-US" dirty="0">
                <a:latin typeface="+mj-lt"/>
              </a:rPr>
              <a:t>, </a:t>
            </a:r>
            <a:r>
              <a:rPr lang="ru-RU" dirty="0">
                <a:latin typeface="+mj-lt"/>
              </a:rPr>
              <a:t>выдача временных пропусков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BD7DF7-5D0C-40BB-A700-DA0E672C5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3236"/>
            <a:ext cx="4786163" cy="32436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FA1DCB-4DAF-494D-A76E-07DDA5AE2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163" y="1920522"/>
            <a:ext cx="3215018" cy="34478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B4FDF8-1311-4A74-8EAE-7417240C3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48103"/>
            <a:ext cx="5620534" cy="14098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9EDE243-683C-4480-9D72-931D7D257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725" y="2627158"/>
            <a:ext cx="4043813" cy="27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374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253</Words>
  <Application>Microsoft Office PowerPoint</Application>
  <PresentationFormat>Широкоэкранный</PresentationFormat>
  <Paragraphs>43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Терминал охранника</vt:lpstr>
      <vt:lpstr>Презентация PowerPoint</vt:lpstr>
      <vt:lpstr>Дизайн</vt:lpstr>
      <vt:lpstr>Эксплуатация приложения</vt:lpstr>
      <vt:lpstr>Технический стек </vt:lpstr>
      <vt:lpstr>Где найти этот терминал охранника</vt:lpstr>
      <vt:lpstr>Ключ-кейс 1</vt:lpstr>
      <vt:lpstr>Ключ-кейс 2</vt:lpstr>
      <vt:lpstr>Ключ-кейс 3</vt:lpstr>
      <vt:lpstr>Ключ-кейс 4</vt:lpstr>
      <vt:lpstr>Ключ-кейс 5</vt:lpstr>
      <vt:lpstr>Ключ-кейс 6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Терминал охранника</dc:title>
  <dc:creator>Галстян Сарибек</dc:creator>
  <cp:lastModifiedBy>Галстян Сарибек</cp:lastModifiedBy>
  <cp:revision>3</cp:revision>
  <dcterms:created xsi:type="dcterms:W3CDTF">2023-12-22T19:34:21Z</dcterms:created>
  <dcterms:modified xsi:type="dcterms:W3CDTF">2023-12-22T20:07:42Z</dcterms:modified>
</cp:coreProperties>
</file>