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276FD3-F50D-4522-81EA-743318A542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53335C0-7F4F-4E0A-8EAD-15C64C002A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9ACA47-C3A7-4F4C-8ED6-D6E797963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AAFEF-F7D7-494B-B2A5-7DB733AC6F84}" type="datetimeFigureOut">
              <a:rPr lang="ru-RU" smtClean="0"/>
              <a:t>23.12.2023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2706BC-27EF-4AC3-B5D6-83DA397F3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E26F8F-90DC-4F3F-A86E-59FB8E972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ADA6C-850E-4D60-969D-E0FA33D12F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7777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9CA525-6BD7-4E14-9F70-97C6B57E2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2C4AEC2-445A-4EC1-84FC-853DB6EBC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289AA6-AED6-48D8-B783-FDB989FF6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AAFEF-F7D7-494B-B2A5-7DB733AC6F84}" type="datetimeFigureOut">
              <a:rPr lang="ru-RU" smtClean="0"/>
              <a:t>23.12.2023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7F119F-F7A7-4A72-83D3-A59DB2E90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B594DB-2AD0-4487-9506-08C20A523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ADA6C-850E-4D60-969D-E0FA33D12F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9695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871634F-5B6C-4E35-BAAE-6DAD7D4A4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1B9BB35-EFB6-4188-830F-BE0CF51D2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8162C7-EF54-4450-B0FF-C4579AA4D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AAFEF-F7D7-494B-B2A5-7DB733AC6F84}" type="datetimeFigureOut">
              <a:rPr lang="ru-RU" smtClean="0"/>
              <a:t>23.12.2023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D2BB13-FF00-4061-A6BD-929EC4E7D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CE4154-4C55-4EE0-B33D-EA8AA7916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ADA6C-850E-4D60-969D-E0FA33D12F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92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824789-6D07-4A19-90A6-53E3E7BE9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79246F-1F4D-47E6-B329-5C3470AD6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215047-6C61-475A-A231-D1A187735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AAFEF-F7D7-494B-B2A5-7DB733AC6F84}" type="datetimeFigureOut">
              <a:rPr lang="ru-RU" smtClean="0"/>
              <a:t>23.12.2023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17E2DE-22F3-48F6-A406-368BFB5C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32D916-A0CE-4F48-BB2D-FA50DE1BA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ADA6C-850E-4D60-969D-E0FA33D12F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6026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FE996A-EC79-4FD8-A5EF-E485F9E82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50E4695-396D-45E2-A87B-30F882BA9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49138D-0AD2-4C3E-A04A-2D8D5BCF8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AAFEF-F7D7-494B-B2A5-7DB733AC6F84}" type="datetimeFigureOut">
              <a:rPr lang="ru-RU" smtClean="0"/>
              <a:t>23.12.2023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B8C21B-002C-4902-AF35-90D4704B2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A28071-D933-41FB-9B65-43A97F5AC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ADA6C-850E-4D60-969D-E0FA33D12F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4893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A91714-CD95-4F63-A14F-2235BDC32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E60266-817A-4CCE-9596-02B7C04615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3249C81-E810-41D5-84B0-0C24C1165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A78F243-B74C-4600-9714-C344240A4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AAFEF-F7D7-494B-B2A5-7DB733AC6F84}" type="datetimeFigureOut">
              <a:rPr lang="ru-RU" smtClean="0"/>
              <a:t>23.12.2023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EA2CB16-5AB0-42D7-8C35-957F27A00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567561C-D9D0-4CD0-836B-6B75FB7DD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ADA6C-850E-4D60-969D-E0FA33D12F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8227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3CE3A1-EC55-4355-AF50-993020901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0102B96-F02B-4729-84A8-C058AE273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135814E-FAF2-4356-A3DE-A0D76D376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1C2027D-C4A7-4800-8E03-8CA7587C71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E5D3E51-9185-4F2C-9210-C0B295FA6E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9180800-D931-4DF2-96E2-45640E47A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AAFEF-F7D7-494B-B2A5-7DB733AC6F84}" type="datetimeFigureOut">
              <a:rPr lang="ru-RU" smtClean="0"/>
              <a:t>23.12.2023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4293EBD-228E-400A-83A6-BEAF0FE7B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EDCD87F-1BDE-4A3F-B9BC-9792CAB88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ADA6C-850E-4D60-969D-E0FA33D12F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4311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2BA359-5E58-4481-8A42-66D3B61D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197968-31CA-4A84-8FB4-420A17CCE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AAFEF-F7D7-494B-B2A5-7DB733AC6F84}" type="datetimeFigureOut">
              <a:rPr lang="ru-RU" smtClean="0"/>
              <a:t>23.12.2023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30F2445-8118-4D36-8EE0-189C2A57F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14337F1-C8C4-4CF1-A14A-C614B2FBB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ADA6C-850E-4D60-969D-E0FA33D12F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4839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65ADBCF-A640-4BBF-BB13-BFB4C0166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AAFEF-F7D7-494B-B2A5-7DB733AC6F84}" type="datetimeFigureOut">
              <a:rPr lang="ru-RU" smtClean="0"/>
              <a:t>23.12.2023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65CCD35-7DF6-4DA9-9660-7E43555DA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C0DFE21-9925-45A0-9FFF-765DB8AA7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ADA6C-850E-4D60-969D-E0FA33D12F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484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2EB3FD-0E3A-468F-885F-78661F65D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4E98A5-F1F7-4020-A360-5C6F79D73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23B838D-F38F-4333-9E08-A108012FD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9696CB-B3EF-4D28-8385-DADF9A756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AAFEF-F7D7-494B-B2A5-7DB733AC6F84}" type="datetimeFigureOut">
              <a:rPr lang="ru-RU" smtClean="0"/>
              <a:t>23.12.2023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7442524-18BC-478F-B57F-8166D149E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40031BD-13B2-43EE-8000-8A11C8A0D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ADA6C-850E-4D60-969D-E0FA33D12F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2437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AB326E-F6A7-4F90-9157-1E8994A03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6467E43-CB24-431E-BAEF-4B0E53FEE6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0D76B98-C0A8-4A14-A3AC-4AFFCBD02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97B9AE2-061B-4498-97EE-9FA680087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AAFEF-F7D7-494B-B2A5-7DB733AC6F84}" type="datetimeFigureOut">
              <a:rPr lang="ru-RU" smtClean="0"/>
              <a:t>23.12.2023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6E6EA24-D3C7-4832-8C43-BA4548401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48E92D5-DFA8-40A1-B756-DAB2EC23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ADA6C-850E-4D60-969D-E0FA33D12F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3273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502719-4116-441F-A281-F4B40ED6C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9C6602D-CDC2-47C6-AC6B-4FAD81964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FFFBB4-B7A5-40B7-8D09-4167275A00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AAFEF-F7D7-494B-B2A5-7DB733AC6F84}" type="datetimeFigureOut">
              <a:rPr lang="ru-RU" smtClean="0"/>
              <a:t>23.12.2023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2A9A78-C55A-47B9-8A60-2249A87488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2D0E09-6B55-48D0-B52E-7894E1FDA7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ADA6C-850E-4D60-969D-E0FA33D12F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8377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48FEE8-BE85-466C-9F6B-9462509A31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26216"/>
            <a:ext cx="9144000" cy="2387600"/>
          </a:xfrm>
        </p:spPr>
        <p:txBody>
          <a:bodyPr/>
          <a:lstStyle/>
          <a:p>
            <a:r>
              <a:rPr lang="ru-RU" dirty="0"/>
              <a:t>Терминал охранника</a:t>
            </a:r>
          </a:p>
        </p:txBody>
      </p:sp>
    </p:spTree>
    <p:extLst>
      <p:ext uri="{BB962C8B-B14F-4D97-AF65-F5344CB8AC3E}">
        <p14:creationId xmlns:p14="http://schemas.microsoft.com/office/powerpoint/2010/main" val="4224607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862DC3-DEC3-4676-8A2F-204B6513D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тест-кейс 4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37BF53-AF71-4253-9B4E-461208319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7739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+mj-lt"/>
              </a:rPr>
              <a:t>Смысл данного тест кейса</a:t>
            </a:r>
            <a:r>
              <a:rPr lang="en-US" dirty="0">
                <a:latin typeface="+mj-lt"/>
              </a:rPr>
              <a:t>, </a:t>
            </a:r>
            <a:r>
              <a:rPr lang="ru-RU" dirty="0">
                <a:latin typeface="+mj-lt"/>
              </a:rPr>
              <a:t>выход по временному пропуску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F5FEDE9-2882-4A5A-958E-309A78F86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3678"/>
            <a:ext cx="4791744" cy="503942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130CE32-2CB9-4ED8-85BF-58238B212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624" y="4141228"/>
            <a:ext cx="6438155" cy="222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204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C032FC-BF24-4C06-BC6E-C4AD7B087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635" y="0"/>
            <a:ext cx="10515600" cy="1325563"/>
          </a:xfrm>
        </p:spPr>
        <p:txBody>
          <a:bodyPr/>
          <a:lstStyle/>
          <a:p>
            <a:r>
              <a:rPr lang="ru-RU" dirty="0"/>
              <a:t>тест-кейс 5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7785FF-1A2D-4DB6-A494-11CDE3D2C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35" y="117120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+mj-lt"/>
              </a:rPr>
              <a:t>Смысл данного тест-кейса</a:t>
            </a:r>
            <a:r>
              <a:rPr lang="en-US" dirty="0">
                <a:latin typeface="+mj-lt"/>
              </a:rPr>
              <a:t>, </a:t>
            </a:r>
            <a:r>
              <a:rPr lang="ru-RU" dirty="0">
                <a:latin typeface="+mj-lt"/>
              </a:rPr>
              <a:t>выдача талонов на парковку для гостей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559FA37-555A-40C3-B282-62638DA86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5" y="1997825"/>
            <a:ext cx="4457140" cy="469591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9E978B2-0FE6-4F8D-844A-01DBA686A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270" y="1997825"/>
            <a:ext cx="4305635" cy="457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783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EBF741-DA5C-4612-B957-4F6234B7A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тест-кейс 6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40EFB6-B3DF-4885-985B-4643EAB87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4910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+mj-lt"/>
              </a:rPr>
              <a:t>Смысл данного тест-кейса</a:t>
            </a:r>
            <a:r>
              <a:rPr lang="en-US" dirty="0">
                <a:latin typeface="+mj-lt"/>
              </a:rPr>
              <a:t>, </a:t>
            </a:r>
            <a:r>
              <a:rPr lang="ru-RU" dirty="0">
                <a:latin typeface="+mj-lt"/>
              </a:rPr>
              <a:t>выдача талонов на парковку для сотрудника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ECA85B2-938D-4218-B299-85516F55C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20" y="2945066"/>
            <a:ext cx="3492600" cy="377369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C301103-474C-4A0D-9663-AF4188B85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1084" y="2924584"/>
            <a:ext cx="3572670" cy="379417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2B347C8-38E7-41A9-A9B2-2BAE5A7BF3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5518" y="2923248"/>
            <a:ext cx="3572670" cy="379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889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0E57B9-4BE1-4175-B806-28C3F18C3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A74EDE-4544-4C14-A823-4FAC34E42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+mj-lt"/>
              </a:rPr>
              <a:t>Терминал охранника выполнен по техническому заданию</a:t>
            </a:r>
            <a:r>
              <a:rPr lang="en-US" dirty="0">
                <a:latin typeface="+mj-lt"/>
              </a:rPr>
              <a:t>, </a:t>
            </a:r>
            <a:r>
              <a:rPr lang="ru-RU" dirty="0">
                <a:latin typeface="+mj-lt"/>
              </a:rPr>
              <a:t>приложенному к задаче</a:t>
            </a:r>
          </a:p>
          <a:p>
            <a:pPr marL="0" indent="0">
              <a:buNone/>
            </a:pPr>
            <a:r>
              <a:rPr lang="ru-RU" dirty="0">
                <a:latin typeface="+mj-lt"/>
              </a:rPr>
              <a:t>Как со мной связаться</a:t>
            </a:r>
            <a:r>
              <a:rPr lang="en-US" dirty="0">
                <a:latin typeface="+mj-lt"/>
              </a:rPr>
              <a:t>?</a:t>
            </a:r>
          </a:p>
          <a:p>
            <a:pPr marL="0" indent="0">
              <a:buNone/>
            </a:pPr>
            <a:r>
              <a:rPr lang="en-US" dirty="0" err="1">
                <a:latin typeface="+mj-lt"/>
              </a:rPr>
              <a:t>tg</a:t>
            </a:r>
            <a:r>
              <a:rPr lang="en-US" dirty="0">
                <a:latin typeface="+mj-lt"/>
              </a:rPr>
              <a:t>:@</a:t>
            </a:r>
            <a:r>
              <a:rPr lang="en-US" dirty="0" err="1">
                <a:latin typeface="+mj-lt"/>
              </a:rPr>
              <a:t>depsmnsed</a:t>
            </a:r>
            <a:endParaRPr lang="ru-RU" dirty="0">
              <a:latin typeface="+mj-lt"/>
            </a:endParaRPr>
          </a:p>
          <a:p>
            <a:pPr marL="0" indent="0">
              <a:buNone/>
            </a:pP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92676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8FF137A-5E12-4AE0-8340-9E60A2488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640" y="466608"/>
            <a:ext cx="11200001" cy="5783189"/>
          </a:xfrm>
        </p:spPr>
        <p:txBody>
          <a:bodyPr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0" i="0" u="none" strike="noStrike" dirty="0">
                <a:effectLst/>
                <a:latin typeface="+mj-lt"/>
              </a:rPr>
              <a:t>Для кого? </a:t>
            </a:r>
            <a:endParaRPr lang="ru-RU" b="0" dirty="0">
              <a:effectLst/>
              <a:latin typeface="+mj-lt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+mj-lt"/>
              </a:rPr>
              <a:t>Для охранников</a:t>
            </a:r>
            <a:r>
              <a:rPr lang="en-US" dirty="0">
                <a:latin typeface="+mj-lt"/>
              </a:rPr>
              <a:t>, </a:t>
            </a:r>
            <a:r>
              <a:rPr lang="ru-RU" dirty="0">
                <a:latin typeface="+mj-lt"/>
              </a:rPr>
              <a:t>которые работают на заводе</a:t>
            </a:r>
            <a:r>
              <a:rPr lang="en-US" dirty="0">
                <a:latin typeface="+mj-lt"/>
              </a:rPr>
              <a:t>. </a:t>
            </a:r>
            <a:r>
              <a:rPr lang="ru-RU" dirty="0">
                <a:latin typeface="+mj-lt"/>
              </a:rPr>
              <a:t>Мужикам хочется посидеть фильм посмотреть</a:t>
            </a:r>
            <a:r>
              <a:rPr lang="en-US" dirty="0">
                <a:latin typeface="+mj-lt"/>
              </a:rPr>
              <a:t>, </a:t>
            </a:r>
            <a:r>
              <a:rPr lang="ru-RU" dirty="0">
                <a:latin typeface="+mj-lt"/>
              </a:rPr>
              <a:t>пиво выпить</a:t>
            </a:r>
            <a:r>
              <a:rPr lang="en-US" dirty="0">
                <a:latin typeface="+mj-lt"/>
              </a:rPr>
              <a:t>, </a:t>
            </a:r>
            <a:r>
              <a:rPr lang="ru-RU" dirty="0">
                <a:latin typeface="+mj-lt"/>
              </a:rPr>
              <a:t>а не следить за валидацией работников</a:t>
            </a:r>
            <a:r>
              <a:rPr lang="en-US" dirty="0">
                <a:latin typeface="+mj-lt"/>
              </a:rPr>
              <a:t>.</a:t>
            </a:r>
            <a:br>
              <a:rPr lang="ru-RU" b="0" dirty="0">
                <a:effectLst/>
                <a:latin typeface="+mj-lt"/>
              </a:rPr>
            </a:br>
            <a:r>
              <a:rPr lang="ru-RU" dirty="0">
                <a:latin typeface="+mj-lt"/>
              </a:rPr>
              <a:t>Что есть в моём приложении и почему именно им должны пользоваться</a:t>
            </a:r>
            <a:r>
              <a:rPr lang="en-US" dirty="0">
                <a:latin typeface="+mj-lt"/>
              </a:rPr>
              <a:t>?</a:t>
            </a:r>
            <a:endParaRPr lang="ru-RU" b="0" dirty="0">
              <a:effectLst/>
              <a:latin typeface="+mj-lt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b="0" i="0" u="none" strike="noStrike" dirty="0">
                <a:effectLst/>
                <a:latin typeface="+mj-lt"/>
              </a:rPr>
              <a:t>Понятный интерфейс 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b="0" i="0" u="none" strike="noStrike" dirty="0">
                <a:effectLst/>
                <a:latin typeface="+mj-lt"/>
              </a:rPr>
              <a:t>Работоспособный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b="0" i="0" u="none" strike="noStrike" dirty="0">
                <a:effectLst/>
                <a:latin typeface="+mj-lt"/>
              </a:rPr>
              <a:t>Всё сохраняется автоматически и ручных поправок в базе данных не надо делать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b="0" i="0" u="none" strike="noStrike" dirty="0">
                <a:effectLst/>
                <a:latin typeface="+mj-lt"/>
              </a:rPr>
              <a:t>После каждого действия появляются уведомления</a:t>
            </a:r>
          </a:p>
        </p:txBody>
      </p:sp>
    </p:spTree>
    <p:extLst>
      <p:ext uri="{BB962C8B-B14F-4D97-AF65-F5344CB8AC3E}">
        <p14:creationId xmlns:p14="http://schemas.microsoft.com/office/powerpoint/2010/main" val="1810816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F829DC-1E7F-48E2-8DC2-81EC4B132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Дизайн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AF92B2CB-F24F-40C4-9DF3-684F6D67A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>
                <a:latin typeface="+mj-lt"/>
              </a:rPr>
              <a:t> множество </a:t>
            </a:r>
            <a:r>
              <a:rPr lang="en-US" dirty="0">
                <a:latin typeface="+mj-lt"/>
              </a:rPr>
              <a:t>label`</a:t>
            </a:r>
            <a:r>
              <a:rPr lang="ru-RU" dirty="0" err="1">
                <a:latin typeface="+mj-lt"/>
              </a:rPr>
              <a:t>ов</a:t>
            </a:r>
            <a:r>
              <a:rPr lang="ru-RU" dirty="0">
                <a:latin typeface="+mj-lt"/>
              </a:rPr>
              <a:t> для ввода данных</a:t>
            </a:r>
            <a:r>
              <a:rPr lang="en-US" dirty="0">
                <a:latin typeface="+mj-lt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1)</a:t>
            </a:r>
            <a:r>
              <a:rPr lang="ru-RU" dirty="0">
                <a:latin typeface="+mj-lt"/>
              </a:rPr>
              <a:t>Фамилия</a:t>
            </a:r>
          </a:p>
          <a:p>
            <a:pPr marL="0" indent="0">
              <a:buNone/>
            </a:pPr>
            <a:r>
              <a:rPr lang="ru-RU" dirty="0">
                <a:latin typeface="+mj-lt"/>
              </a:rPr>
              <a:t>2)Имя</a:t>
            </a:r>
            <a:br>
              <a:rPr lang="ru-RU" dirty="0">
                <a:latin typeface="+mj-lt"/>
              </a:rPr>
            </a:br>
            <a:r>
              <a:rPr lang="ru-RU" dirty="0">
                <a:latin typeface="+mj-lt"/>
              </a:rPr>
              <a:t>3)Отчество</a:t>
            </a:r>
            <a:br>
              <a:rPr lang="ru-RU" dirty="0">
                <a:latin typeface="+mj-lt"/>
              </a:rPr>
            </a:br>
            <a:r>
              <a:rPr lang="ru-RU" dirty="0">
                <a:latin typeface="+mj-lt"/>
              </a:rPr>
              <a:t>4)Дата рождения</a:t>
            </a:r>
            <a:br>
              <a:rPr lang="ru-RU" dirty="0">
                <a:latin typeface="+mj-lt"/>
              </a:rPr>
            </a:br>
            <a:r>
              <a:rPr lang="ru-RU" dirty="0">
                <a:latin typeface="+mj-lt"/>
              </a:rPr>
              <a:t>5) Номер пропуска</a:t>
            </a:r>
          </a:p>
          <a:p>
            <a:pPr marL="0" indent="0">
              <a:buNone/>
            </a:pPr>
            <a:r>
              <a:rPr lang="ru-RU" dirty="0">
                <a:latin typeface="+mj-lt"/>
              </a:rPr>
              <a:t>Множество кнопок со своими функциями</a:t>
            </a:r>
          </a:p>
          <a:p>
            <a:pPr marL="0" indent="0">
              <a:buNone/>
            </a:pPr>
            <a:r>
              <a:rPr lang="ru-RU" dirty="0">
                <a:latin typeface="+mj-lt"/>
              </a:rPr>
              <a:t>1)Для валидации на работу</a:t>
            </a:r>
          </a:p>
          <a:p>
            <a:pPr marL="0" indent="0">
              <a:buNone/>
            </a:pPr>
            <a:r>
              <a:rPr lang="ru-RU" dirty="0">
                <a:latin typeface="+mj-lt"/>
              </a:rPr>
              <a:t>2)Для выдачи временного пропуска</a:t>
            </a:r>
          </a:p>
          <a:p>
            <a:pPr marL="0" indent="0">
              <a:buNone/>
            </a:pPr>
            <a:r>
              <a:rPr lang="ru-RU" dirty="0">
                <a:latin typeface="+mj-lt"/>
              </a:rPr>
              <a:t>3)Для выхода по временному пропуску</a:t>
            </a:r>
          </a:p>
          <a:p>
            <a:pPr marL="0" indent="0">
              <a:buNone/>
            </a:pPr>
            <a:r>
              <a:rPr lang="ru-RU" dirty="0">
                <a:latin typeface="+mj-lt"/>
              </a:rPr>
              <a:t>4) Для валидации на выход с работы</a:t>
            </a:r>
          </a:p>
          <a:p>
            <a:pPr marL="0" indent="0">
              <a:buNone/>
            </a:pPr>
            <a:r>
              <a:rPr lang="ru-RU" dirty="0">
                <a:latin typeface="+mj-lt"/>
              </a:rPr>
              <a:t>5)Для талонов на парковку для сотрудников</a:t>
            </a:r>
          </a:p>
          <a:p>
            <a:pPr marL="0" indent="0">
              <a:buNone/>
            </a:pPr>
            <a:r>
              <a:rPr lang="ru-RU" dirty="0">
                <a:latin typeface="+mj-lt"/>
              </a:rPr>
              <a:t>6) Для талонов на парковку для гостей</a:t>
            </a:r>
          </a:p>
        </p:txBody>
      </p:sp>
      <p:pic>
        <p:nvPicPr>
          <p:cNvPr id="8" name="Объект 4">
            <a:extLst>
              <a:ext uri="{FF2B5EF4-FFF2-40B4-BE49-F238E27FC236}">
                <a16:creationId xmlns:a16="http://schemas.microsoft.com/office/drawing/2014/main" id="{36C3CB5A-558E-4A41-A2F0-CB26EB8D1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8749" y="1825625"/>
            <a:ext cx="419505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463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1A8BAC-F79B-448D-9A31-6299CCB17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Эксплуатация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808B16-9BD5-4510-850D-F5D85F12F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+mj-lt"/>
              </a:rPr>
              <a:t>Эксплуатация написана в руководстве пользователя </a:t>
            </a:r>
          </a:p>
        </p:txBody>
      </p:sp>
    </p:spTree>
    <p:extLst>
      <p:ext uri="{BB962C8B-B14F-4D97-AF65-F5344CB8AC3E}">
        <p14:creationId xmlns:p14="http://schemas.microsoft.com/office/powerpoint/2010/main" val="1238854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08C505-90AD-4350-A2D8-4E1E9F38C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Технический стек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AD041E-0CF4-4A06-8EE8-663DCC261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400" dirty="0">
                <a:latin typeface="+mj-lt"/>
              </a:rPr>
              <a:t>1)</a:t>
            </a:r>
            <a:r>
              <a:rPr lang="ru-RU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Язык программирования: </a:t>
            </a: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python </a:t>
            </a:r>
            <a:r>
              <a:rPr lang="ru-RU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с использованием библиотеки </a:t>
            </a:r>
            <a:r>
              <a:rPr lang="en-US" sz="2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Pyqt</a:t>
            </a:r>
            <a:r>
              <a:rPr lang="ru-RU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2) Система управления базами данных: MySQL или </a:t>
            </a:r>
            <a:r>
              <a:rPr lang="en-US" sz="2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Sqlite</a:t>
            </a:r>
            <a:r>
              <a:rPr lang="ru-RU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ru-RU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64829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43D14E-EB0C-4551-9667-56A275A95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Где найти этот терминал охранника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7F81DD-99EC-4D71-8BF2-F65B67BEC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+mj-lt"/>
              </a:rPr>
              <a:t>На моём </a:t>
            </a:r>
            <a:r>
              <a:rPr lang="ru-RU" dirty="0" err="1">
                <a:latin typeface="+mj-lt"/>
              </a:rPr>
              <a:t>гитхаб</a:t>
            </a:r>
            <a:r>
              <a:rPr lang="ru-RU" dirty="0">
                <a:latin typeface="+mj-lt"/>
              </a:rPr>
              <a:t> аккаунте </a:t>
            </a:r>
            <a:r>
              <a:rPr lang="en-US" dirty="0">
                <a:latin typeface="+mj-lt"/>
              </a:rPr>
              <a:t>https://github.com/bladesadsad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33954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282CDB-50CF-442F-8370-28BA881B8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тест-кейс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78BC87-9F5A-48B2-B2A6-53372E9F5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662" y="1690688"/>
            <a:ext cx="10515600" cy="4486275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+mj-lt"/>
              </a:rPr>
              <a:t>Смысл данного тест-кейса</a:t>
            </a:r>
            <a:r>
              <a:rPr lang="en-US" dirty="0">
                <a:latin typeface="+mj-lt"/>
              </a:rPr>
              <a:t>, </a:t>
            </a:r>
            <a:r>
              <a:rPr lang="ru-RU" dirty="0">
                <a:latin typeface="+mj-lt"/>
              </a:rPr>
              <a:t>валидация на работу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B88654B-A6D1-4A9C-9D49-E270E281B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6868" y="1539263"/>
            <a:ext cx="3942470" cy="419478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C443849-1684-42D5-9915-3053E4175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662" y="2617737"/>
            <a:ext cx="7597869" cy="311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938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DA99C3-C1A5-4847-9C4B-95C0DFED6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тест-кейс 2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26425F-5FA1-4DBC-A783-DD77A8981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+mj-lt"/>
              </a:rPr>
              <a:t>Смысл данного тест-кейса</a:t>
            </a:r>
            <a:r>
              <a:rPr lang="en-US" dirty="0">
                <a:latin typeface="+mj-lt"/>
              </a:rPr>
              <a:t>, </a:t>
            </a:r>
            <a:r>
              <a:rPr lang="ru-RU" dirty="0">
                <a:latin typeface="+mj-lt"/>
              </a:rPr>
              <a:t>валидация на выход с работы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26901DC-1A8F-4FF5-9743-5A10846BF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75559"/>
            <a:ext cx="4122321" cy="435133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43A0FC8-C71A-4383-979B-1EECC7C34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958" y="2342570"/>
            <a:ext cx="7926430" cy="421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555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0DDE24-BF78-4BA9-8A02-067ED6E49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тест-кейс 3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AE28C6-000F-449F-BD2F-19A4C9FCC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937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+mj-lt"/>
              </a:rPr>
              <a:t>Смысл данного тест-кейса</a:t>
            </a:r>
            <a:r>
              <a:rPr lang="en-US" dirty="0">
                <a:latin typeface="+mj-lt"/>
              </a:rPr>
              <a:t>, </a:t>
            </a:r>
            <a:r>
              <a:rPr lang="ru-RU" dirty="0">
                <a:latin typeface="+mj-lt"/>
              </a:rPr>
              <a:t>выдача временных пропусков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4BD7DF7-5D0C-40BB-A700-DA0E672C5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3236"/>
            <a:ext cx="4786163" cy="324361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6FA1DCB-4DAF-494D-A76E-07DDA5AE2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163" y="1920522"/>
            <a:ext cx="3215018" cy="344789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BB4FDF8-1311-4A74-8EAE-7417240C3C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448103"/>
            <a:ext cx="5620534" cy="140989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9EDE243-683C-4480-9D72-931D7D257A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6725" y="2627158"/>
            <a:ext cx="4043813" cy="27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2374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271</Words>
  <Application>Microsoft Office PowerPoint</Application>
  <PresentationFormat>Широкоэкранный</PresentationFormat>
  <Paragraphs>41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Терминал охранника</vt:lpstr>
      <vt:lpstr>Презентация PowerPoint</vt:lpstr>
      <vt:lpstr>Дизайн</vt:lpstr>
      <vt:lpstr>Эксплуатация приложения</vt:lpstr>
      <vt:lpstr>Технический стек </vt:lpstr>
      <vt:lpstr>Где найти этот терминал охранника</vt:lpstr>
      <vt:lpstr>тест-кейс 1</vt:lpstr>
      <vt:lpstr>тест-кейс 2</vt:lpstr>
      <vt:lpstr>тест-кейс 3</vt:lpstr>
      <vt:lpstr>тест-кейс 4</vt:lpstr>
      <vt:lpstr>тест-кейс 5</vt:lpstr>
      <vt:lpstr>тест-кейс 6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Терминал охранника</dc:title>
  <dc:creator>Галстян Сарибек</dc:creator>
  <cp:lastModifiedBy>Галстян Сарибек</cp:lastModifiedBy>
  <cp:revision>4</cp:revision>
  <dcterms:created xsi:type="dcterms:W3CDTF">2023-12-22T19:34:21Z</dcterms:created>
  <dcterms:modified xsi:type="dcterms:W3CDTF">2023-12-23T07:51:25Z</dcterms:modified>
</cp:coreProperties>
</file>