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21-Feb-15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Проект по 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Михаил Господинов, 80</a:t>
            </a:r>
            <a:r>
              <a:rPr lang="en-US" dirty="0" smtClean="0"/>
              <a:t>662</a:t>
            </a:r>
            <a:endParaRPr lang="bg-BG" dirty="0" smtClean="0"/>
          </a:p>
          <a:p>
            <a:r>
              <a:rPr lang="bg-BG" dirty="0" smtClean="0"/>
              <a:t>Димитър Мутафчиев, 80683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2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070504"/>
            <a:ext cx="6275388" cy="3069696"/>
          </a:xfrm>
        </p:spPr>
        <p:txBody>
          <a:bodyPr>
            <a:normAutofit/>
          </a:bodyPr>
          <a:lstStyle/>
          <a:p>
            <a:r>
              <a:rPr lang="en-US" dirty="0" smtClean="0"/>
              <a:t>Handwritten text recognition</a:t>
            </a:r>
            <a:br>
              <a:rPr lang="en-US" dirty="0" smtClean="0"/>
            </a:br>
            <a:r>
              <a:rPr lang="en-US" dirty="0" smtClean="0"/>
              <a:t>+ Context 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9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5" y="246293"/>
            <a:ext cx="11723632" cy="6043296"/>
          </a:xfrm>
        </p:spPr>
      </p:pic>
    </p:spTree>
    <p:extLst>
      <p:ext uri="{BB962C8B-B14F-4D97-AF65-F5344CB8AC3E}">
        <p14:creationId xmlns:p14="http://schemas.microsoft.com/office/powerpoint/2010/main" val="180759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7392988" cy="1507067"/>
          </a:xfrm>
        </p:spPr>
        <p:txBody>
          <a:bodyPr/>
          <a:lstStyle/>
          <a:p>
            <a:r>
              <a:rPr lang="bg-BG" dirty="0" smtClean="0"/>
              <a:t>Разпознаване на Ръчно написани букви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999288" cy="3615267"/>
          </a:xfrm>
        </p:spPr>
        <p:txBody>
          <a:bodyPr/>
          <a:lstStyle/>
          <a:p>
            <a:r>
              <a:rPr lang="bg-BG" dirty="0" smtClean="0"/>
              <a:t>Невронни мрежи – за класификация на буквите</a:t>
            </a:r>
          </a:p>
          <a:p>
            <a:r>
              <a:rPr lang="bg-BG" dirty="0" smtClean="0"/>
              <a:t>Генетичен алгоритъм – за избиране на най-добрата невронна мрежа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4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7392988" cy="1507067"/>
          </a:xfrm>
        </p:spPr>
        <p:txBody>
          <a:bodyPr/>
          <a:lstStyle/>
          <a:p>
            <a:r>
              <a:rPr lang="bg-BG" dirty="0" smtClean="0"/>
              <a:t>Контекстен (Семантичен) </a:t>
            </a:r>
            <a:r>
              <a:rPr lang="en-US" dirty="0" smtClean="0"/>
              <a:t>Autocomplete </a:t>
            </a:r>
            <a:r>
              <a:rPr lang="bg-BG" dirty="0" smtClean="0"/>
              <a:t>на думи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999288" cy="3615267"/>
          </a:xfrm>
        </p:spPr>
        <p:txBody>
          <a:bodyPr/>
          <a:lstStyle/>
          <a:p>
            <a:r>
              <a:rPr lang="en-US" dirty="0" smtClean="0"/>
              <a:t>N-grams</a:t>
            </a:r>
            <a:endParaRPr lang="bg-BG" dirty="0" smtClean="0"/>
          </a:p>
          <a:p>
            <a:r>
              <a:rPr lang="en-US" dirty="0" smtClean="0"/>
              <a:t>Wildcard search</a:t>
            </a:r>
          </a:p>
          <a:p>
            <a:r>
              <a:rPr lang="bg-BG" dirty="0" smtClean="0"/>
              <a:t>Статистически анализ на думите</a:t>
            </a:r>
          </a:p>
          <a:p>
            <a:r>
              <a:rPr lang="bg-BG" dirty="0" smtClean="0"/>
              <a:t>Избираме онази дума от всички в речника, която най-добре пасва на </a:t>
            </a:r>
            <a:r>
              <a:rPr lang="bg-BG" b="1" i="1" dirty="0" smtClean="0"/>
              <a:t>смисъла</a:t>
            </a:r>
            <a:r>
              <a:rPr lang="bg-BG" dirty="0" smtClean="0"/>
              <a:t> на написаното</a:t>
            </a:r>
            <a:r>
              <a:rPr lang="en-US" dirty="0" smtClean="0"/>
              <a:t> </a:t>
            </a:r>
            <a:r>
              <a:rPr lang="bg-BG" dirty="0" smtClean="0"/>
              <a:t>преди това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7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2" y="5185832"/>
            <a:ext cx="8534400" cy="1507067"/>
          </a:xfrm>
        </p:spPr>
        <p:txBody>
          <a:bodyPr/>
          <a:lstStyle/>
          <a:p>
            <a:r>
              <a:rPr lang="bg-BG" dirty="0" smtClean="0"/>
              <a:t>Невронна мрежа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368300"/>
            <a:ext cx="9513517" cy="5128948"/>
          </a:xfrm>
        </p:spPr>
      </p:pic>
    </p:spTree>
    <p:extLst>
      <p:ext uri="{BB962C8B-B14F-4D97-AF65-F5344CB8AC3E}">
        <p14:creationId xmlns:p14="http://schemas.microsoft.com/office/powerpoint/2010/main" val="195988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12" y="4700178"/>
            <a:ext cx="8534400" cy="1507067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Подготовка</a:t>
            </a:r>
            <a:br>
              <a:rPr lang="bg-BG" sz="3000" dirty="0" smtClean="0"/>
            </a:br>
            <a:r>
              <a:rPr lang="bg-BG" sz="3000" dirty="0" smtClean="0"/>
              <a:t>И работа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68" y="546100"/>
            <a:ext cx="8880089" cy="5661145"/>
          </a:xfrm>
        </p:spPr>
      </p:pic>
    </p:spTree>
    <p:extLst>
      <p:ext uri="{BB962C8B-B14F-4D97-AF65-F5344CB8AC3E}">
        <p14:creationId xmlns:p14="http://schemas.microsoft.com/office/powerpoint/2010/main" val="16509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Обучение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 smtClean="0"/>
              <a:t>1. От свободен текст – алгоритъм за изчисляване на вероятностите</a:t>
            </a:r>
          </a:p>
          <a:p>
            <a:r>
              <a:rPr lang="bg-BG" dirty="0" smtClean="0"/>
              <a:t>2. Чрез импортване на </a:t>
            </a:r>
            <a:r>
              <a:rPr lang="en-US" dirty="0" smtClean="0"/>
              <a:t>n-gram </a:t>
            </a:r>
            <a:r>
              <a:rPr lang="bg-BG" dirty="0" smtClean="0"/>
              <a:t>модели от външни източници</a:t>
            </a:r>
          </a:p>
          <a:p>
            <a:r>
              <a:rPr lang="bg-BG" dirty="0" smtClean="0"/>
              <a:t>3. Мерки и съображения взети за разширимост на системата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 smtClean="0"/>
              <a:t>Предсказване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bg-BG" dirty="0" smtClean="0"/>
              <a:t>1. Начин на работа на алгоритъма за предсказване на следващата дума.</a:t>
            </a:r>
          </a:p>
          <a:p>
            <a:r>
              <a:rPr lang="bg-BG" dirty="0" smtClean="0"/>
              <a:t>2. Мерки и съображения взети за бързодействие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5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7712" y="4957232"/>
            <a:ext cx="8534400" cy="1507067"/>
          </a:xfrm>
        </p:spPr>
        <p:txBody>
          <a:bodyPr/>
          <a:lstStyle/>
          <a:p>
            <a:r>
              <a:rPr lang="en-US" dirty="0" smtClean="0"/>
              <a:t>Word prediction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56" y="344207"/>
            <a:ext cx="10516544" cy="4782358"/>
          </a:xfrm>
        </p:spPr>
      </p:pic>
    </p:spTree>
    <p:extLst>
      <p:ext uri="{BB962C8B-B14F-4D97-AF65-F5344CB8AC3E}">
        <p14:creationId xmlns:p14="http://schemas.microsoft.com/office/powerpoint/2010/main" val="25607788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128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Проект по ИИ</vt:lpstr>
      <vt:lpstr>Handwritten text recognition + Context autocomplete</vt:lpstr>
      <vt:lpstr>PowerPoint Presentation</vt:lpstr>
      <vt:lpstr>Разпознаване на Ръчно написани букви</vt:lpstr>
      <vt:lpstr>Контекстен (Семантичен) Autocomplete на думи</vt:lpstr>
      <vt:lpstr>Невронна мрежа</vt:lpstr>
      <vt:lpstr>Подготовка И работа</vt:lpstr>
      <vt:lpstr>N-Gram Model</vt:lpstr>
      <vt:lpstr>Word prediction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ИИ</dc:title>
  <dc:creator>Dimiter</dc:creator>
  <cp:lastModifiedBy>Dimiter</cp:lastModifiedBy>
  <cp:revision>11</cp:revision>
  <dcterms:created xsi:type="dcterms:W3CDTF">2014-12-23T10:38:14Z</dcterms:created>
  <dcterms:modified xsi:type="dcterms:W3CDTF">2015-02-21T21:46:54Z</dcterms:modified>
</cp:coreProperties>
</file>