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84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7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Software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developer job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70824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Maintaining work items (stories, bugs)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Unit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Coding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Refactoring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Reviewing (code)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Improving (skills)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FBBABF-F827-4E36-A64D-348D0274FE18}"/>
              </a:ext>
            </a:extLst>
          </p:cNvPr>
          <p:cNvSpPr/>
          <p:nvPr/>
        </p:nvSpPr>
        <p:spPr>
          <a:xfrm>
            <a:off x="1103312" y="2665603"/>
            <a:ext cx="3024071" cy="796953"/>
          </a:xfrm>
          <a:prstGeom prst="roundRect">
            <a:avLst/>
          </a:prstGeom>
          <a:solidFill>
            <a:srgbClr val="F07F0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Unit testing isn’t optional anymore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 isn't controversial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testing's effectiveness is proven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Not unit testing is abnormal and risky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 pays for itself many times over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Your competitors who are doing it will win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6C1A5-FC57-456A-B9C4-592F9543D606}"/>
              </a:ext>
            </a:extLst>
          </p:cNvPr>
          <p:cNvSpPr/>
          <p:nvPr/>
        </p:nvSpPr>
        <p:spPr>
          <a:xfrm>
            <a:off x="1103312" y="4723003"/>
            <a:ext cx="9785598" cy="796953"/>
          </a:xfrm>
          <a:prstGeom prst="roundRect">
            <a:avLst/>
          </a:prstGeom>
          <a:solidFill>
            <a:srgbClr val="F07F0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3600" dirty="0"/>
              <a:t>Are you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tx1">
                    <a:lumMod val="95000"/>
                  </a:schemeClr>
                </a:solidFill>
              </a:rPr>
              <a:t>NOT IF.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tx1">
                    <a:lumMod val="95000"/>
                  </a:schemeClr>
                </a:solidFill>
              </a:rPr>
              <a:t>WHEN.</a:t>
            </a:r>
          </a:p>
        </p:txBody>
      </p:sp>
    </p:spTree>
    <p:extLst>
      <p:ext uri="{BB962C8B-B14F-4D97-AF65-F5344CB8AC3E}">
        <p14:creationId xmlns:p14="http://schemas.microsoft.com/office/powerpoint/2010/main" val="33522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71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Wingdings 3</vt:lpstr>
      <vt:lpstr>Ion</vt:lpstr>
      <vt:lpstr>Software developer job description</vt:lpstr>
      <vt:lpstr>Unit testing isn’t optional anymore</vt:lpstr>
      <vt:lpstr>Are you unit testing?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job description</dc:title>
  <dc:creator>Charles Flatt</dc:creator>
  <cp:lastModifiedBy>Charles Flatt</cp:lastModifiedBy>
  <cp:revision>4</cp:revision>
  <dcterms:created xsi:type="dcterms:W3CDTF">2021-05-22T17:24:27Z</dcterms:created>
  <dcterms:modified xsi:type="dcterms:W3CDTF">2021-05-22T18:03:08Z</dcterms:modified>
</cp:coreProperties>
</file>