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7F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3558-7286-4ED6-AC51-2D33AA031CA9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11A3-9230-4D79-936A-649418318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84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3558-7286-4ED6-AC51-2D33AA031CA9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11A3-9230-4D79-936A-649418318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21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3558-7286-4ED6-AC51-2D33AA031CA9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11A3-9230-4D79-936A-649418318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29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3558-7286-4ED6-AC51-2D33AA031CA9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11A3-9230-4D79-936A-6494183186B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0847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3558-7286-4ED6-AC51-2D33AA031CA9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11A3-9230-4D79-936A-649418318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12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3558-7286-4ED6-AC51-2D33AA031CA9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11A3-9230-4D79-936A-649418318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8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3558-7286-4ED6-AC51-2D33AA031CA9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11A3-9230-4D79-936A-649418318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21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3558-7286-4ED6-AC51-2D33AA031CA9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11A3-9230-4D79-936A-649418318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67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3558-7286-4ED6-AC51-2D33AA031CA9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11A3-9230-4D79-936A-649418318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72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3558-7286-4ED6-AC51-2D33AA031CA9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11A3-9230-4D79-936A-649418318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3558-7286-4ED6-AC51-2D33AA031CA9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11A3-9230-4D79-936A-649418318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4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3558-7286-4ED6-AC51-2D33AA031CA9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11A3-9230-4D79-936A-649418318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3558-7286-4ED6-AC51-2D33AA031CA9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11A3-9230-4D79-936A-649418318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90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3558-7286-4ED6-AC51-2D33AA031CA9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11A3-9230-4D79-936A-649418318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53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3558-7286-4ED6-AC51-2D33AA031CA9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11A3-9230-4D79-936A-649418318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70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3558-7286-4ED6-AC51-2D33AA031CA9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11A3-9230-4D79-936A-649418318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30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3558-7286-4ED6-AC51-2D33AA031CA9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11A3-9230-4D79-936A-649418318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4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D913558-7286-4ED6-AC51-2D33AA031CA9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D11A3-9230-4D79-936A-649418318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889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83D22-8D9D-4C7B-B354-C171EBE7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29462"/>
          </a:xfrm>
        </p:spPr>
        <p:txBody>
          <a:bodyPr/>
          <a:lstStyle/>
          <a:p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Software developer job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E6054-D911-4FAD-8B3C-BC377EBEB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070824" cy="4195481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schemeClr val="tx1">
                    <a:lumMod val="75000"/>
                  </a:schemeClr>
                </a:solidFill>
              </a:rPr>
              <a:t>Maintaining work items (stories, bugs)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600" dirty="0"/>
              <a:t>Unit testing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schemeClr val="tx1">
                    <a:lumMod val="75000"/>
                  </a:schemeClr>
                </a:solidFill>
              </a:rPr>
              <a:t>Coding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schemeClr val="tx1">
                    <a:lumMod val="75000"/>
                  </a:schemeClr>
                </a:solidFill>
              </a:rPr>
              <a:t>Refactoring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schemeClr val="tx1">
                    <a:lumMod val="75000"/>
                  </a:schemeClr>
                </a:solidFill>
              </a:rPr>
              <a:t>Reviewing (code)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schemeClr val="tx1">
                    <a:lumMod val="75000"/>
                  </a:schemeClr>
                </a:solidFill>
              </a:rPr>
              <a:t>Improving (skills)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6FBBABF-F827-4E36-A64D-348D0274FE18}"/>
              </a:ext>
            </a:extLst>
          </p:cNvPr>
          <p:cNvSpPr/>
          <p:nvPr/>
        </p:nvSpPr>
        <p:spPr>
          <a:xfrm>
            <a:off x="1103312" y="2665603"/>
            <a:ext cx="3024071" cy="796953"/>
          </a:xfrm>
          <a:prstGeom prst="roundRect">
            <a:avLst/>
          </a:prstGeom>
          <a:solidFill>
            <a:srgbClr val="F07F09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08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83D22-8D9D-4C7B-B354-C171EBE7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29462"/>
          </a:xfrm>
        </p:spPr>
        <p:txBody>
          <a:bodyPr/>
          <a:lstStyle/>
          <a:p>
            <a:r>
              <a:rPr lang="en-US" sz="2800" dirty="0">
                <a:solidFill>
                  <a:schemeClr val="tx1">
                    <a:lumMod val="95000"/>
                  </a:schemeClr>
                </a:solidFill>
              </a:rPr>
              <a:t>Unit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testing isn’t optional anymore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E6054-D911-4FAD-8B3C-BC377EBEB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985376" cy="4195481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schemeClr val="tx1">
                    <a:lumMod val="75000"/>
                  </a:schemeClr>
                </a:solidFill>
              </a:rPr>
              <a:t>Unit testing isn't controversial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schemeClr val="tx1">
                    <a:lumMod val="75000"/>
                  </a:schemeClr>
                </a:solidFill>
              </a:rPr>
              <a:t>Unit testing's effectiveness is proven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schemeClr val="tx1">
                    <a:lumMod val="75000"/>
                  </a:schemeClr>
                </a:solidFill>
              </a:rPr>
              <a:t>Not unit testing is abnormal and risky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schemeClr val="tx1">
                    <a:lumMod val="75000"/>
                  </a:schemeClr>
                </a:solidFill>
              </a:rPr>
              <a:t>Unit testing pays for itself many times over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600" dirty="0"/>
              <a:t>Your competitors who are doing it will win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56C1A5-FC57-456A-B9C4-592F9543D606}"/>
              </a:ext>
            </a:extLst>
          </p:cNvPr>
          <p:cNvSpPr/>
          <p:nvPr/>
        </p:nvSpPr>
        <p:spPr>
          <a:xfrm>
            <a:off x="1103312" y="4723003"/>
            <a:ext cx="9785598" cy="796953"/>
          </a:xfrm>
          <a:prstGeom prst="roundRect">
            <a:avLst/>
          </a:prstGeom>
          <a:solidFill>
            <a:srgbClr val="F07F09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49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83D22-8D9D-4C7B-B354-C171EBE7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29462"/>
          </a:xfrm>
        </p:spPr>
        <p:txBody>
          <a:bodyPr/>
          <a:lstStyle/>
          <a:p>
            <a:r>
              <a:rPr lang="en-US" sz="2800" dirty="0"/>
              <a:t>Are you unit testing?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E6054-D911-4FAD-8B3C-BC377EBEB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985376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>
                <a:solidFill>
                  <a:schemeClr val="tx1">
                    <a:lumMod val="95000"/>
                  </a:schemeClr>
                </a:solidFill>
              </a:rPr>
              <a:t>NOT IF.</a:t>
            </a:r>
          </a:p>
          <a:p>
            <a:pPr marL="0" indent="0" algn="ctr">
              <a:buNone/>
            </a:pPr>
            <a:r>
              <a:rPr lang="en-US" sz="9600" dirty="0">
                <a:solidFill>
                  <a:schemeClr val="tx1">
                    <a:lumMod val="95000"/>
                  </a:schemeClr>
                </a:solidFill>
              </a:rPr>
              <a:t>WHEN.</a:t>
            </a:r>
          </a:p>
        </p:txBody>
      </p:sp>
    </p:spTree>
    <p:extLst>
      <p:ext uri="{BB962C8B-B14F-4D97-AF65-F5344CB8AC3E}">
        <p14:creationId xmlns:p14="http://schemas.microsoft.com/office/powerpoint/2010/main" val="3352255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</TotalTime>
  <Words>71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Courier New</vt:lpstr>
      <vt:lpstr>Wingdings 3</vt:lpstr>
      <vt:lpstr>Ion</vt:lpstr>
      <vt:lpstr>Software developer job description</vt:lpstr>
      <vt:lpstr>Unit testing isn’t optional anymore</vt:lpstr>
      <vt:lpstr>Are you unit testing?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developer job description</dc:title>
  <dc:creator>Charles Flatt</dc:creator>
  <cp:lastModifiedBy>Charles Flatt</cp:lastModifiedBy>
  <cp:revision>3</cp:revision>
  <dcterms:created xsi:type="dcterms:W3CDTF">2021-05-22T17:24:27Z</dcterms:created>
  <dcterms:modified xsi:type="dcterms:W3CDTF">2021-05-22T17:38:46Z</dcterms:modified>
</cp:coreProperties>
</file>