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7"/>
  </p:notesMasterIdLst>
  <p:handoutMasterIdLst>
    <p:handoutMasterId r:id="rId8"/>
  </p:handoutMasterIdLst>
  <p:sldIdLst>
    <p:sldId id="280" r:id="rId6"/>
  </p:sldIdLst>
  <p:sldSz cx="6858000" cy="864076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16" userDrawn="1">
          <p15:clr>
            <a:srgbClr val="A4A3A4"/>
          </p15:clr>
        </p15:guide>
        <p15:guide id="2" orient="horz" pos="4694" userDrawn="1">
          <p15:clr>
            <a:srgbClr val="A4A3A4"/>
          </p15:clr>
        </p15:guide>
        <p15:guide id="3" pos="255" userDrawn="1">
          <p15:clr>
            <a:srgbClr val="A4A3A4"/>
          </p15:clr>
        </p15:guide>
        <p15:guide id="4" pos="40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41"/>
    <a:srgbClr val="486020"/>
    <a:srgbClr val="BCD98D"/>
    <a:srgbClr val="8FBF41"/>
    <a:srgbClr val="83B03A"/>
    <a:srgbClr val="547239"/>
    <a:srgbClr val="264D34"/>
    <a:srgbClr val="C0D878"/>
    <a:srgbClr val="A8C060"/>
    <a:srgbClr val="9AD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952" y="126"/>
      </p:cViewPr>
      <p:guideLst>
        <p:guide orient="horz" pos="2216"/>
        <p:guide orient="horz" pos="4694"/>
        <p:guide pos="255"/>
        <p:guide pos="40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doch, Jan" userId="cc4ddba4-366b-4623-9581-66e64e52dcdc" providerId="ADAL" clId="{352F9099-AF51-4BD1-9109-BFBBBD8A8A63}"/>
    <pc:docChg chg="undo custSel addSld delSld modSld">
      <pc:chgData name="Murdoch, Jan" userId="cc4ddba4-366b-4623-9581-66e64e52dcdc" providerId="ADAL" clId="{352F9099-AF51-4BD1-9109-BFBBBD8A8A63}" dt="2023-09-29T08:03:41.974" v="61" actId="1076"/>
      <pc:docMkLst>
        <pc:docMk/>
      </pc:docMkLst>
      <pc:sldChg chg="delSp modSp add del mod">
        <pc:chgData name="Murdoch, Jan" userId="cc4ddba4-366b-4623-9581-66e64e52dcdc" providerId="ADAL" clId="{352F9099-AF51-4BD1-9109-BFBBBD8A8A63}" dt="2023-09-29T08:03:41.974" v="61" actId="1076"/>
        <pc:sldMkLst>
          <pc:docMk/>
          <pc:sldMk cId="3407567991" sldId="280"/>
        </pc:sldMkLst>
        <pc:spChg chg="mod">
          <ac:chgData name="Murdoch, Jan" userId="cc4ddba4-366b-4623-9581-66e64e52dcdc" providerId="ADAL" clId="{352F9099-AF51-4BD1-9109-BFBBBD8A8A63}" dt="2023-09-29T08:03:41.974" v="61" actId="1076"/>
          <ac:spMkLst>
            <pc:docMk/>
            <pc:sldMk cId="3407567991" sldId="280"/>
            <ac:spMk id="2" creationId="{640D8665-CCE9-4A6A-9171-9A867746010F}"/>
          </ac:spMkLst>
        </pc:spChg>
        <pc:spChg chg="mod">
          <ac:chgData name="Murdoch, Jan" userId="cc4ddba4-366b-4623-9581-66e64e52dcdc" providerId="ADAL" clId="{352F9099-AF51-4BD1-9109-BFBBBD8A8A63}" dt="2023-09-29T08:03:41.974" v="61" actId="1076"/>
          <ac:spMkLst>
            <pc:docMk/>
            <pc:sldMk cId="3407567991" sldId="280"/>
            <ac:spMk id="5" creationId="{71FB867B-B861-4B71-BDAF-06CDEC817C12}"/>
          </ac:spMkLst>
        </pc:spChg>
        <pc:spChg chg="mod">
          <ac:chgData name="Murdoch, Jan" userId="cc4ddba4-366b-4623-9581-66e64e52dcdc" providerId="ADAL" clId="{352F9099-AF51-4BD1-9109-BFBBBD8A8A63}" dt="2023-09-29T08:03:41.974" v="61" actId="1076"/>
          <ac:spMkLst>
            <pc:docMk/>
            <pc:sldMk cId="3407567991" sldId="280"/>
            <ac:spMk id="6" creationId="{2ADCAAE2-C60A-455E-AFF1-3A8CD0CA3CCD}"/>
          </ac:spMkLst>
        </pc:spChg>
        <pc:spChg chg="mod">
          <ac:chgData name="Murdoch, Jan" userId="cc4ddba4-366b-4623-9581-66e64e52dcdc" providerId="ADAL" clId="{352F9099-AF51-4BD1-9109-BFBBBD8A8A63}" dt="2023-09-29T08:03:41.974" v="61" actId="1076"/>
          <ac:spMkLst>
            <pc:docMk/>
            <pc:sldMk cId="3407567991" sldId="280"/>
            <ac:spMk id="8" creationId="{077D1B47-CA85-4E1F-A7B1-BD0EE217A359}"/>
          </ac:spMkLst>
        </pc:spChg>
        <pc:spChg chg="mod">
          <ac:chgData name="Murdoch, Jan" userId="cc4ddba4-366b-4623-9581-66e64e52dcdc" providerId="ADAL" clId="{352F9099-AF51-4BD1-9109-BFBBBD8A8A63}" dt="2023-09-29T08:03:41.974" v="61" actId="1076"/>
          <ac:spMkLst>
            <pc:docMk/>
            <pc:sldMk cId="3407567991" sldId="280"/>
            <ac:spMk id="9" creationId="{34F4998D-290A-42A0-8513-16050E5DF073}"/>
          </ac:spMkLst>
        </pc:spChg>
        <pc:spChg chg="mod">
          <ac:chgData name="Murdoch, Jan" userId="cc4ddba4-366b-4623-9581-66e64e52dcdc" providerId="ADAL" clId="{352F9099-AF51-4BD1-9109-BFBBBD8A8A63}" dt="2023-09-29T08:03:41.974" v="61" actId="1076"/>
          <ac:spMkLst>
            <pc:docMk/>
            <pc:sldMk cId="3407567991" sldId="280"/>
            <ac:spMk id="10" creationId="{7F9D30DC-06B0-4D1B-A114-1390E06C99F9}"/>
          </ac:spMkLst>
        </pc:spChg>
        <pc:spChg chg="mod">
          <ac:chgData name="Murdoch, Jan" userId="cc4ddba4-366b-4623-9581-66e64e52dcdc" providerId="ADAL" clId="{352F9099-AF51-4BD1-9109-BFBBBD8A8A63}" dt="2023-09-29T08:03:41.974" v="61" actId="1076"/>
          <ac:spMkLst>
            <pc:docMk/>
            <pc:sldMk cId="3407567991" sldId="280"/>
            <ac:spMk id="11" creationId="{03FBA7E8-1E4F-4041-BCA3-EF3F4681BD97}"/>
          </ac:spMkLst>
        </pc:spChg>
        <pc:spChg chg="mod">
          <ac:chgData name="Murdoch, Jan" userId="cc4ddba4-366b-4623-9581-66e64e52dcdc" providerId="ADAL" clId="{352F9099-AF51-4BD1-9109-BFBBBD8A8A63}" dt="2023-09-29T08:03:41.974" v="61" actId="1076"/>
          <ac:spMkLst>
            <pc:docMk/>
            <pc:sldMk cId="3407567991" sldId="280"/>
            <ac:spMk id="12" creationId="{52478DE4-E8C4-4C4D-866D-3F064A3230DC}"/>
          </ac:spMkLst>
        </pc:spChg>
        <pc:spChg chg="mod">
          <ac:chgData name="Murdoch, Jan" userId="cc4ddba4-366b-4623-9581-66e64e52dcdc" providerId="ADAL" clId="{352F9099-AF51-4BD1-9109-BFBBBD8A8A63}" dt="2023-09-29T08:03:41.974" v="61" actId="1076"/>
          <ac:spMkLst>
            <pc:docMk/>
            <pc:sldMk cId="3407567991" sldId="280"/>
            <ac:spMk id="13" creationId="{292ED271-11A5-4087-B937-CC4311F39D3B}"/>
          </ac:spMkLst>
        </pc:spChg>
        <pc:spChg chg="mod">
          <ac:chgData name="Murdoch, Jan" userId="cc4ddba4-366b-4623-9581-66e64e52dcdc" providerId="ADAL" clId="{352F9099-AF51-4BD1-9109-BFBBBD8A8A63}" dt="2023-09-29T08:03:41.974" v="61" actId="1076"/>
          <ac:spMkLst>
            <pc:docMk/>
            <pc:sldMk cId="3407567991" sldId="280"/>
            <ac:spMk id="16" creationId="{710E5260-BA66-4788-BDC0-1F31DC706C7F}"/>
          </ac:spMkLst>
        </pc:spChg>
        <pc:spChg chg="mod">
          <ac:chgData name="Murdoch, Jan" userId="cc4ddba4-366b-4623-9581-66e64e52dcdc" providerId="ADAL" clId="{352F9099-AF51-4BD1-9109-BFBBBD8A8A63}" dt="2023-09-29T08:03:41.974" v="61" actId="1076"/>
          <ac:spMkLst>
            <pc:docMk/>
            <pc:sldMk cId="3407567991" sldId="280"/>
            <ac:spMk id="17" creationId="{C71003D0-B412-4299-85A1-026A23E8ADC1}"/>
          </ac:spMkLst>
        </pc:spChg>
        <pc:spChg chg="mod">
          <ac:chgData name="Murdoch, Jan" userId="cc4ddba4-366b-4623-9581-66e64e52dcdc" providerId="ADAL" clId="{352F9099-AF51-4BD1-9109-BFBBBD8A8A63}" dt="2023-09-29T08:03:41.974" v="61" actId="1076"/>
          <ac:spMkLst>
            <pc:docMk/>
            <pc:sldMk cId="3407567991" sldId="280"/>
            <ac:spMk id="20" creationId="{166550A9-FE19-47A9-AFC1-D39617A85DA2}"/>
          </ac:spMkLst>
        </pc:spChg>
        <pc:spChg chg="mod">
          <ac:chgData name="Murdoch, Jan" userId="cc4ddba4-366b-4623-9581-66e64e52dcdc" providerId="ADAL" clId="{352F9099-AF51-4BD1-9109-BFBBBD8A8A63}" dt="2023-09-29T08:03:41.974" v="61" actId="1076"/>
          <ac:spMkLst>
            <pc:docMk/>
            <pc:sldMk cId="3407567991" sldId="280"/>
            <ac:spMk id="21" creationId="{905BAA2E-C931-4830-983A-FA5E258F8BFA}"/>
          </ac:spMkLst>
        </pc:spChg>
        <pc:spChg chg="mod">
          <ac:chgData name="Murdoch, Jan" userId="cc4ddba4-366b-4623-9581-66e64e52dcdc" providerId="ADAL" clId="{352F9099-AF51-4BD1-9109-BFBBBD8A8A63}" dt="2023-09-29T08:03:41.974" v="61" actId="1076"/>
          <ac:spMkLst>
            <pc:docMk/>
            <pc:sldMk cId="3407567991" sldId="280"/>
            <ac:spMk id="24" creationId="{1101473E-EA2D-4BCC-929B-7161B1EE60BE}"/>
          </ac:spMkLst>
        </pc:spChg>
        <pc:spChg chg="del">
          <ac:chgData name="Murdoch, Jan" userId="cc4ddba4-366b-4623-9581-66e64e52dcdc" providerId="ADAL" clId="{352F9099-AF51-4BD1-9109-BFBBBD8A8A63}" dt="2023-09-28T17:08:44.426" v="46" actId="478"/>
          <ac:spMkLst>
            <pc:docMk/>
            <pc:sldMk cId="3407567991" sldId="280"/>
            <ac:spMk id="25" creationId="{715BDEC1-07B4-43DE-85E8-73E667493AB3}"/>
          </ac:spMkLst>
        </pc:spChg>
        <pc:spChg chg="mod">
          <ac:chgData name="Murdoch, Jan" userId="cc4ddba4-366b-4623-9581-66e64e52dcdc" providerId="ADAL" clId="{352F9099-AF51-4BD1-9109-BFBBBD8A8A63}" dt="2023-09-29T08:03:41.974" v="61" actId="1076"/>
          <ac:spMkLst>
            <pc:docMk/>
            <pc:sldMk cId="3407567991" sldId="280"/>
            <ac:spMk id="29" creationId="{25C91F77-C6AF-43CC-ADDF-1ECF2DE7C3A0}"/>
          </ac:spMkLst>
        </pc:spChg>
        <pc:spChg chg="mod">
          <ac:chgData name="Murdoch, Jan" userId="cc4ddba4-366b-4623-9581-66e64e52dcdc" providerId="ADAL" clId="{352F9099-AF51-4BD1-9109-BFBBBD8A8A63}" dt="2023-09-29T08:03:41.974" v="61" actId="1076"/>
          <ac:spMkLst>
            <pc:docMk/>
            <pc:sldMk cId="3407567991" sldId="280"/>
            <ac:spMk id="30" creationId="{3DE3E18C-34C6-4FB8-B8CC-100A95B7AF0B}"/>
          </ac:spMkLst>
        </pc:spChg>
        <pc:spChg chg="mod">
          <ac:chgData name="Murdoch, Jan" userId="cc4ddba4-366b-4623-9581-66e64e52dcdc" providerId="ADAL" clId="{352F9099-AF51-4BD1-9109-BFBBBD8A8A63}" dt="2023-09-29T08:03:41.974" v="61" actId="1076"/>
          <ac:spMkLst>
            <pc:docMk/>
            <pc:sldMk cId="3407567991" sldId="280"/>
            <ac:spMk id="31" creationId="{90E91388-3404-41BC-B04C-B76C1D893088}"/>
          </ac:spMkLst>
        </pc:spChg>
        <pc:spChg chg="mod">
          <ac:chgData name="Murdoch, Jan" userId="cc4ddba4-366b-4623-9581-66e64e52dcdc" providerId="ADAL" clId="{352F9099-AF51-4BD1-9109-BFBBBD8A8A63}" dt="2023-09-29T08:03:41.974" v="61" actId="1076"/>
          <ac:spMkLst>
            <pc:docMk/>
            <pc:sldMk cId="3407567991" sldId="280"/>
            <ac:spMk id="33" creationId="{870914B3-87E6-4C8E-B1F9-0128A3950FBA}"/>
          </ac:spMkLst>
        </pc:spChg>
        <pc:spChg chg="mod">
          <ac:chgData name="Murdoch, Jan" userId="cc4ddba4-366b-4623-9581-66e64e52dcdc" providerId="ADAL" clId="{352F9099-AF51-4BD1-9109-BFBBBD8A8A63}" dt="2023-09-29T08:03:41.974" v="61" actId="1076"/>
          <ac:spMkLst>
            <pc:docMk/>
            <pc:sldMk cId="3407567991" sldId="280"/>
            <ac:spMk id="35" creationId="{14C59629-CB72-406F-B080-11B865BDDA7F}"/>
          </ac:spMkLst>
        </pc:spChg>
        <pc:spChg chg="mod">
          <ac:chgData name="Murdoch, Jan" userId="cc4ddba4-366b-4623-9581-66e64e52dcdc" providerId="ADAL" clId="{352F9099-AF51-4BD1-9109-BFBBBD8A8A63}" dt="2023-09-29T08:03:41.974" v="61" actId="1076"/>
          <ac:spMkLst>
            <pc:docMk/>
            <pc:sldMk cId="3407567991" sldId="280"/>
            <ac:spMk id="36" creationId="{8640BC40-4DBC-45EF-B666-8807B8C4CB23}"/>
          </ac:spMkLst>
        </pc:spChg>
        <pc:spChg chg="mod">
          <ac:chgData name="Murdoch, Jan" userId="cc4ddba4-366b-4623-9581-66e64e52dcdc" providerId="ADAL" clId="{352F9099-AF51-4BD1-9109-BFBBBD8A8A63}" dt="2023-09-29T08:03:41.974" v="61" actId="1076"/>
          <ac:spMkLst>
            <pc:docMk/>
            <pc:sldMk cId="3407567991" sldId="280"/>
            <ac:spMk id="37" creationId="{A1472A1A-9331-4CB1-9187-F13607551B97}"/>
          </ac:spMkLst>
        </pc:spChg>
        <pc:spChg chg="del">
          <ac:chgData name="Murdoch, Jan" userId="cc4ddba4-366b-4623-9581-66e64e52dcdc" providerId="ADAL" clId="{352F9099-AF51-4BD1-9109-BFBBBD8A8A63}" dt="2023-09-28T17:08:21.215" v="35" actId="478"/>
          <ac:spMkLst>
            <pc:docMk/>
            <pc:sldMk cId="3407567991" sldId="280"/>
            <ac:spMk id="38" creationId="{AEDA2D93-DD15-4DD2-915C-09140D23B25A}"/>
          </ac:spMkLst>
        </pc:spChg>
        <pc:spChg chg="del">
          <ac:chgData name="Murdoch, Jan" userId="cc4ddba4-366b-4623-9581-66e64e52dcdc" providerId="ADAL" clId="{352F9099-AF51-4BD1-9109-BFBBBD8A8A63}" dt="2023-09-28T17:08:21.215" v="35" actId="478"/>
          <ac:spMkLst>
            <pc:docMk/>
            <pc:sldMk cId="3407567991" sldId="280"/>
            <ac:spMk id="39" creationId="{E3050A5C-07AE-4AA3-9C93-734997C148D1}"/>
          </ac:spMkLst>
        </pc:spChg>
        <pc:spChg chg="del">
          <ac:chgData name="Murdoch, Jan" userId="cc4ddba4-366b-4623-9581-66e64e52dcdc" providerId="ADAL" clId="{352F9099-AF51-4BD1-9109-BFBBBD8A8A63}" dt="2023-09-28T17:08:27.125" v="36" actId="478"/>
          <ac:spMkLst>
            <pc:docMk/>
            <pc:sldMk cId="3407567991" sldId="280"/>
            <ac:spMk id="46" creationId="{A74C63CC-776F-459F-9023-8D0FE58A43FE}"/>
          </ac:spMkLst>
        </pc:spChg>
        <pc:spChg chg="del">
          <ac:chgData name="Murdoch, Jan" userId="cc4ddba4-366b-4623-9581-66e64e52dcdc" providerId="ADAL" clId="{352F9099-AF51-4BD1-9109-BFBBBD8A8A63}" dt="2023-09-28T17:08:27.125" v="36" actId="478"/>
          <ac:spMkLst>
            <pc:docMk/>
            <pc:sldMk cId="3407567991" sldId="280"/>
            <ac:spMk id="47" creationId="{E4CEA1BA-E08E-41E5-8D71-CAB75AD25496}"/>
          </ac:spMkLst>
        </pc:spChg>
        <pc:spChg chg="del">
          <ac:chgData name="Murdoch, Jan" userId="cc4ddba4-366b-4623-9581-66e64e52dcdc" providerId="ADAL" clId="{352F9099-AF51-4BD1-9109-BFBBBD8A8A63}" dt="2023-09-28T17:08:21.215" v="35" actId="478"/>
          <ac:spMkLst>
            <pc:docMk/>
            <pc:sldMk cId="3407567991" sldId="280"/>
            <ac:spMk id="48" creationId="{8A8E6582-9570-4E51-8FD0-E56BB9465D54}"/>
          </ac:spMkLst>
        </pc:spChg>
        <pc:spChg chg="del">
          <ac:chgData name="Murdoch, Jan" userId="cc4ddba4-366b-4623-9581-66e64e52dcdc" providerId="ADAL" clId="{352F9099-AF51-4BD1-9109-BFBBBD8A8A63}" dt="2023-09-28T17:08:21.215" v="35" actId="478"/>
          <ac:spMkLst>
            <pc:docMk/>
            <pc:sldMk cId="3407567991" sldId="280"/>
            <ac:spMk id="49" creationId="{475E5C00-73ED-491D-A0FB-C1E691A1CF8B}"/>
          </ac:spMkLst>
        </pc:spChg>
        <pc:spChg chg="del">
          <ac:chgData name="Murdoch, Jan" userId="cc4ddba4-366b-4623-9581-66e64e52dcdc" providerId="ADAL" clId="{352F9099-AF51-4BD1-9109-BFBBBD8A8A63}" dt="2023-09-28T17:08:36.719" v="41" actId="478"/>
          <ac:spMkLst>
            <pc:docMk/>
            <pc:sldMk cId="3407567991" sldId="280"/>
            <ac:spMk id="50" creationId="{C12CE579-FDC9-4D7B-B53E-ACCCBDD96A2A}"/>
          </ac:spMkLst>
        </pc:spChg>
        <pc:spChg chg="del">
          <ac:chgData name="Murdoch, Jan" userId="cc4ddba4-366b-4623-9581-66e64e52dcdc" providerId="ADAL" clId="{352F9099-AF51-4BD1-9109-BFBBBD8A8A63}" dt="2023-09-28T17:08:27.125" v="36" actId="478"/>
          <ac:spMkLst>
            <pc:docMk/>
            <pc:sldMk cId="3407567991" sldId="280"/>
            <ac:spMk id="51" creationId="{A7EB5F22-AA9A-4EFF-8CC4-11830FACEA47}"/>
          </ac:spMkLst>
        </pc:spChg>
        <pc:spChg chg="del">
          <ac:chgData name="Murdoch, Jan" userId="cc4ddba4-366b-4623-9581-66e64e52dcdc" providerId="ADAL" clId="{352F9099-AF51-4BD1-9109-BFBBBD8A8A63}" dt="2023-09-28T17:08:09.629" v="29" actId="478"/>
          <ac:spMkLst>
            <pc:docMk/>
            <pc:sldMk cId="3407567991" sldId="280"/>
            <ac:spMk id="52" creationId="{2ECBFE9B-7760-4E62-8156-5ECFA21ABAB4}"/>
          </ac:spMkLst>
        </pc:spChg>
        <pc:spChg chg="del">
          <ac:chgData name="Murdoch, Jan" userId="cc4ddba4-366b-4623-9581-66e64e52dcdc" providerId="ADAL" clId="{352F9099-AF51-4BD1-9109-BFBBBD8A8A63}" dt="2023-09-28T17:08:08.565" v="28" actId="478"/>
          <ac:spMkLst>
            <pc:docMk/>
            <pc:sldMk cId="3407567991" sldId="280"/>
            <ac:spMk id="53" creationId="{B85A5938-733F-487A-A115-C50528C80039}"/>
          </ac:spMkLst>
        </pc:spChg>
        <pc:spChg chg="del">
          <ac:chgData name="Murdoch, Jan" userId="cc4ddba4-366b-4623-9581-66e64e52dcdc" providerId="ADAL" clId="{352F9099-AF51-4BD1-9109-BFBBBD8A8A63}" dt="2023-09-28T17:08:39.326" v="43" actId="478"/>
          <ac:spMkLst>
            <pc:docMk/>
            <pc:sldMk cId="3407567991" sldId="280"/>
            <ac:spMk id="54" creationId="{0E046F32-73BF-417B-8C9D-9A351D35FF60}"/>
          </ac:spMkLst>
        </pc:spChg>
        <pc:spChg chg="del">
          <ac:chgData name="Murdoch, Jan" userId="cc4ddba4-366b-4623-9581-66e64e52dcdc" providerId="ADAL" clId="{352F9099-AF51-4BD1-9109-BFBBBD8A8A63}" dt="2023-09-28T17:08:13.828" v="32" actId="478"/>
          <ac:spMkLst>
            <pc:docMk/>
            <pc:sldMk cId="3407567991" sldId="280"/>
            <ac:spMk id="55" creationId="{80BAAB1A-AF2A-4648-B850-2FFF2B389A96}"/>
          </ac:spMkLst>
        </pc:spChg>
        <pc:spChg chg="del">
          <ac:chgData name="Murdoch, Jan" userId="cc4ddba4-366b-4623-9581-66e64e52dcdc" providerId="ADAL" clId="{352F9099-AF51-4BD1-9109-BFBBBD8A8A63}" dt="2023-09-28T17:08:31.445" v="37" actId="478"/>
          <ac:spMkLst>
            <pc:docMk/>
            <pc:sldMk cId="3407567991" sldId="280"/>
            <ac:spMk id="56" creationId="{BCF8DCB8-9EB4-48B1-9DAD-872654FD610B}"/>
          </ac:spMkLst>
        </pc:spChg>
        <pc:spChg chg="del">
          <ac:chgData name="Murdoch, Jan" userId="cc4ddba4-366b-4623-9581-66e64e52dcdc" providerId="ADAL" clId="{352F9099-AF51-4BD1-9109-BFBBBD8A8A63}" dt="2023-09-28T17:08:31.445" v="37" actId="478"/>
          <ac:spMkLst>
            <pc:docMk/>
            <pc:sldMk cId="3407567991" sldId="280"/>
            <ac:spMk id="57" creationId="{CF02F321-8E1E-4519-9B24-1F9B90D985A3}"/>
          </ac:spMkLst>
        </pc:spChg>
        <pc:spChg chg="del">
          <ac:chgData name="Murdoch, Jan" userId="cc4ddba4-366b-4623-9581-66e64e52dcdc" providerId="ADAL" clId="{352F9099-AF51-4BD1-9109-BFBBBD8A8A63}" dt="2023-09-28T17:08:55.030" v="50" actId="478"/>
          <ac:spMkLst>
            <pc:docMk/>
            <pc:sldMk cId="3407567991" sldId="280"/>
            <ac:spMk id="63" creationId="{70B768AD-4AB4-4194-B401-40A482B7AA4E}"/>
          </ac:spMkLst>
        </pc:spChg>
        <pc:spChg chg="del">
          <ac:chgData name="Murdoch, Jan" userId="cc4ddba4-366b-4623-9581-66e64e52dcdc" providerId="ADAL" clId="{352F9099-AF51-4BD1-9109-BFBBBD8A8A63}" dt="2023-09-28T17:09:00.263" v="51" actId="478"/>
          <ac:spMkLst>
            <pc:docMk/>
            <pc:sldMk cId="3407567991" sldId="280"/>
            <ac:spMk id="64" creationId="{5008F32B-2787-475B-803D-AE1C5B40B2FA}"/>
          </ac:spMkLst>
        </pc:spChg>
        <pc:spChg chg="del">
          <ac:chgData name="Murdoch, Jan" userId="cc4ddba4-366b-4623-9581-66e64e52dcdc" providerId="ADAL" clId="{352F9099-AF51-4BD1-9109-BFBBBD8A8A63}" dt="2023-09-28T17:08:12.541" v="31" actId="478"/>
          <ac:spMkLst>
            <pc:docMk/>
            <pc:sldMk cId="3407567991" sldId="280"/>
            <ac:spMk id="65" creationId="{962BBEB0-5E28-4170-81C4-899539E796C7}"/>
          </ac:spMkLst>
        </pc:spChg>
        <pc:spChg chg="del">
          <ac:chgData name="Murdoch, Jan" userId="cc4ddba4-366b-4623-9581-66e64e52dcdc" providerId="ADAL" clId="{352F9099-AF51-4BD1-9109-BFBBBD8A8A63}" dt="2023-09-28T17:08:11.295" v="30" actId="478"/>
          <ac:spMkLst>
            <pc:docMk/>
            <pc:sldMk cId="3407567991" sldId="280"/>
            <ac:spMk id="66" creationId="{BA843D42-BA5C-477B-95FE-642005E5C76A}"/>
          </ac:spMkLst>
        </pc:spChg>
        <pc:spChg chg="del">
          <ac:chgData name="Murdoch, Jan" userId="cc4ddba4-366b-4623-9581-66e64e52dcdc" providerId="ADAL" clId="{352F9099-AF51-4BD1-9109-BFBBBD8A8A63}" dt="2023-09-28T17:08:21.215" v="35" actId="478"/>
          <ac:spMkLst>
            <pc:docMk/>
            <pc:sldMk cId="3407567991" sldId="280"/>
            <ac:spMk id="67" creationId="{CCF5EDCD-E27B-453D-930A-942DD5C25027}"/>
          </ac:spMkLst>
        </pc:spChg>
        <pc:spChg chg="del">
          <ac:chgData name="Murdoch, Jan" userId="cc4ddba4-366b-4623-9581-66e64e52dcdc" providerId="ADAL" clId="{352F9099-AF51-4BD1-9109-BFBBBD8A8A63}" dt="2023-09-28T17:08:21.215" v="35" actId="478"/>
          <ac:spMkLst>
            <pc:docMk/>
            <pc:sldMk cId="3407567991" sldId="280"/>
            <ac:spMk id="68" creationId="{AF073373-39DB-4F6A-8466-03C2112174A5}"/>
          </ac:spMkLst>
        </pc:spChg>
        <pc:spChg chg="del">
          <ac:chgData name="Murdoch, Jan" userId="cc4ddba4-366b-4623-9581-66e64e52dcdc" providerId="ADAL" clId="{352F9099-AF51-4BD1-9109-BFBBBD8A8A63}" dt="2023-09-28T17:08:21.215" v="35" actId="478"/>
          <ac:spMkLst>
            <pc:docMk/>
            <pc:sldMk cId="3407567991" sldId="280"/>
            <ac:spMk id="69" creationId="{21FE6F3B-1645-472F-BC99-CB2A64DA7951}"/>
          </ac:spMkLst>
        </pc:spChg>
        <pc:spChg chg="del">
          <ac:chgData name="Murdoch, Jan" userId="cc4ddba4-366b-4623-9581-66e64e52dcdc" providerId="ADAL" clId="{352F9099-AF51-4BD1-9109-BFBBBD8A8A63}" dt="2023-09-28T17:08:21.215" v="35" actId="478"/>
          <ac:spMkLst>
            <pc:docMk/>
            <pc:sldMk cId="3407567991" sldId="280"/>
            <ac:spMk id="70" creationId="{50517231-0130-48BE-904C-9EB346D5788E}"/>
          </ac:spMkLst>
        </pc:spChg>
        <pc:spChg chg="del">
          <ac:chgData name="Murdoch, Jan" userId="cc4ddba4-366b-4623-9581-66e64e52dcdc" providerId="ADAL" clId="{352F9099-AF51-4BD1-9109-BFBBBD8A8A63}" dt="2023-09-28T17:08:31.445" v="37" actId="478"/>
          <ac:spMkLst>
            <pc:docMk/>
            <pc:sldMk cId="3407567991" sldId="280"/>
            <ac:spMk id="71" creationId="{26E4517B-0303-411A-85E0-D8365F9FD392}"/>
          </ac:spMkLst>
        </pc:spChg>
        <pc:spChg chg="del">
          <ac:chgData name="Murdoch, Jan" userId="cc4ddba4-366b-4623-9581-66e64e52dcdc" providerId="ADAL" clId="{352F9099-AF51-4BD1-9109-BFBBBD8A8A63}" dt="2023-09-28T17:08:31.445" v="37" actId="478"/>
          <ac:spMkLst>
            <pc:docMk/>
            <pc:sldMk cId="3407567991" sldId="280"/>
            <ac:spMk id="72" creationId="{9F573636-E9D6-4557-B562-7D5CE078C5AF}"/>
          </ac:spMkLst>
        </pc:spChg>
        <pc:spChg chg="del">
          <ac:chgData name="Murdoch, Jan" userId="cc4ddba4-366b-4623-9581-66e64e52dcdc" providerId="ADAL" clId="{352F9099-AF51-4BD1-9109-BFBBBD8A8A63}" dt="2023-09-28T17:08:33.885" v="38" actId="478"/>
          <ac:spMkLst>
            <pc:docMk/>
            <pc:sldMk cId="3407567991" sldId="280"/>
            <ac:spMk id="73" creationId="{6AF1E002-C7A7-46A7-AFEE-E852C16C4569}"/>
          </ac:spMkLst>
        </pc:spChg>
        <pc:spChg chg="del">
          <ac:chgData name="Murdoch, Jan" userId="cc4ddba4-366b-4623-9581-66e64e52dcdc" providerId="ADAL" clId="{352F9099-AF51-4BD1-9109-BFBBBD8A8A63}" dt="2023-09-28T17:08:27.125" v="36" actId="478"/>
          <ac:spMkLst>
            <pc:docMk/>
            <pc:sldMk cId="3407567991" sldId="280"/>
            <ac:spMk id="74" creationId="{61936853-5C3E-441C-B825-8A39C64A4AD0}"/>
          </ac:spMkLst>
        </pc:spChg>
        <pc:spChg chg="del">
          <ac:chgData name="Murdoch, Jan" userId="cc4ddba4-366b-4623-9581-66e64e52dcdc" providerId="ADAL" clId="{352F9099-AF51-4BD1-9109-BFBBBD8A8A63}" dt="2023-09-28T17:08:21.215" v="35" actId="478"/>
          <ac:spMkLst>
            <pc:docMk/>
            <pc:sldMk cId="3407567991" sldId="280"/>
            <ac:spMk id="75" creationId="{12957079-54B2-4C92-A408-C82BA0AF95C0}"/>
          </ac:spMkLst>
        </pc:spChg>
        <pc:spChg chg="del">
          <ac:chgData name="Murdoch, Jan" userId="cc4ddba4-366b-4623-9581-66e64e52dcdc" providerId="ADAL" clId="{352F9099-AF51-4BD1-9109-BFBBBD8A8A63}" dt="2023-09-28T17:08:21.215" v="35" actId="478"/>
          <ac:spMkLst>
            <pc:docMk/>
            <pc:sldMk cId="3407567991" sldId="280"/>
            <ac:spMk id="76" creationId="{AA0BED12-2149-4C10-B870-E0A296E78D62}"/>
          </ac:spMkLst>
        </pc:spChg>
        <pc:spChg chg="del">
          <ac:chgData name="Murdoch, Jan" userId="cc4ddba4-366b-4623-9581-66e64e52dcdc" providerId="ADAL" clId="{352F9099-AF51-4BD1-9109-BFBBBD8A8A63}" dt="2023-09-28T17:08:38.102" v="42" actId="478"/>
          <ac:spMkLst>
            <pc:docMk/>
            <pc:sldMk cId="3407567991" sldId="280"/>
            <ac:spMk id="77" creationId="{87C9F76F-8697-4E7A-8D6B-9B1203FE3AA9}"/>
          </ac:spMkLst>
        </pc:spChg>
        <pc:spChg chg="del">
          <ac:chgData name="Murdoch, Jan" userId="cc4ddba4-366b-4623-9581-66e64e52dcdc" providerId="ADAL" clId="{352F9099-AF51-4BD1-9109-BFBBBD8A8A63}" dt="2023-09-28T17:08:27.125" v="36" actId="478"/>
          <ac:spMkLst>
            <pc:docMk/>
            <pc:sldMk cId="3407567991" sldId="280"/>
            <ac:spMk id="78" creationId="{60C463BF-4D49-41D9-ADA3-B786DAD651A0}"/>
          </ac:spMkLst>
        </pc:spChg>
        <pc:spChg chg="del">
          <ac:chgData name="Murdoch, Jan" userId="cc4ddba4-366b-4623-9581-66e64e52dcdc" providerId="ADAL" clId="{352F9099-AF51-4BD1-9109-BFBBBD8A8A63}" dt="2023-09-28T17:08:36.102" v="40" actId="478"/>
          <ac:spMkLst>
            <pc:docMk/>
            <pc:sldMk cId="3407567991" sldId="280"/>
            <ac:spMk id="79" creationId="{C71448C5-43E9-46B4-BBD8-ADC40E8B2FAF}"/>
          </ac:spMkLst>
        </pc:spChg>
        <pc:spChg chg="del">
          <ac:chgData name="Murdoch, Jan" userId="cc4ddba4-366b-4623-9581-66e64e52dcdc" providerId="ADAL" clId="{352F9099-AF51-4BD1-9109-BFBBBD8A8A63}" dt="2023-09-28T17:08:35.205" v="39" actId="478"/>
          <ac:spMkLst>
            <pc:docMk/>
            <pc:sldMk cId="3407567991" sldId="280"/>
            <ac:spMk id="80" creationId="{873CC3D9-5678-495C-9B75-660640B91AA3}"/>
          </ac:spMkLst>
        </pc:spChg>
        <pc:spChg chg="del">
          <ac:chgData name="Murdoch, Jan" userId="cc4ddba4-366b-4623-9581-66e64e52dcdc" providerId="ADAL" clId="{352F9099-AF51-4BD1-9109-BFBBBD8A8A63}" dt="2023-09-28T17:08:31.445" v="37" actId="478"/>
          <ac:spMkLst>
            <pc:docMk/>
            <pc:sldMk cId="3407567991" sldId="280"/>
            <ac:spMk id="81" creationId="{52AC5CBA-6257-423F-9710-EC9946AF449A}"/>
          </ac:spMkLst>
        </pc:spChg>
        <pc:spChg chg="del">
          <ac:chgData name="Murdoch, Jan" userId="cc4ddba4-366b-4623-9581-66e64e52dcdc" providerId="ADAL" clId="{352F9099-AF51-4BD1-9109-BFBBBD8A8A63}" dt="2023-09-28T17:08:31.445" v="37" actId="478"/>
          <ac:spMkLst>
            <pc:docMk/>
            <pc:sldMk cId="3407567991" sldId="280"/>
            <ac:spMk id="82" creationId="{B45B29F7-554F-4C8C-B63F-FEF51791EA40}"/>
          </ac:spMkLst>
        </pc:spChg>
        <pc:spChg chg="del">
          <ac:chgData name="Murdoch, Jan" userId="cc4ddba4-366b-4623-9581-66e64e52dcdc" providerId="ADAL" clId="{352F9099-AF51-4BD1-9109-BFBBBD8A8A63}" dt="2023-09-28T17:08:27.125" v="36" actId="478"/>
          <ac:spMkLst>
            <pc:docMk/>
            <pc:sldMk cId="3407567991" sldId="280"/>
            <ac:spMk id="83" creationId="{AC52F770-BDC9-4F40-863E-96F929538114}"/>
          </ac:spMkLst>
        </pc:spChg>
        <pc:spChg chg="del">
          <ac:chgData name="Murdoch, Jan" userId="cc4ddba4-366b-4623-9581-66e64e52dcdc" providerId="ADAL" clId="{352F9099-AF51-4BD1-9109-BFBBBD8A8A63}" dt="2023-09-28T17:08:27.125" v="36" actId="478"/>
          <ac:spMkLst>
            <pc:docMk/>
            <pc:sldMk cId="3407567991" sldId="280"/>
            <ac:spMk id="84" creationId="{51ED85B8-C9BB-4B68-A524-894E2ABA4127}"/>
          </ac:spMkLst>
        </pc:spChg>
        <pc:spChg chg="del">
          <ac:chgData name="Murdoch, Jan" userId="cc4ddba4-366b-4623-9581-66e64e52dcdc" providerId="ADAL" clId="{352F9099-AF51-4BD1-9109-BFBBBD8A8A63}" dt="2023-09-28T17:08:27.125" v="36" actId="478"/>
          <ac:spMkLst>
            <pc:docMk/>
            <pc:sldMk cId="3407567991" sldId="280"/>
            <ac:spMk id="85" creationId="{72DCACB1-01FE-497B-93CE-DA20B955EE1D}"/>
          </ac:spMkLst>
        </pc:spChg>
        <pc:spChg chg="del">
          <ac:chgData name="Murdoch, Jan" userId="cc4ddba4-366b-4623-9581-66e64e52dcdc" providerId="ADAL" clId="{352F9099-AF51-4BD1-9109-BFBBBD8A8A63}" dt="2023-09-28T17:08:31.445" v="37" actId="478"/>
          <ac:spMkLst>
            <pc:docMk/>
            <pc:sldMk cId="3407567991" sldId="280"/>
            <ac:spMk id="86" creationId="{366C72B8-B1B6-411A-B9FE-3D187EDEC098}"/>
          </ac:spMkLst>
        </pc:spChg>
        <pc:spChg chg="del">
          <ac:chgData name="Murdoch, Jan" userId="cc4ddba4-366b-4623-9581-66e64e52dcdc" providerId="ADAL" clId="{352F9099-AF51-4BD1-9109-BFBBBD8A8A63}" dt="2023-09-28T17:08:31.445" v="37" actId="478"/>
          <ac:spMkLst>
            <pc:docMk/>
            <pc:sldMk cId="3407567991" sldId="280"/>
            <ac:spMk id="89" creationId="{6D443F4E-4CB9-4968-A75F-1EFD15BDD49F}"/>
          </ac:spMkLst>
        </pc:spChg>
        <pc:spChg chg="del">
          <ac:chgData name="Murdoch, Jan" userId="cc4ddba4-366b-4623-9581-66e64e52dcdc" providerId="ADAL" clId="{352F9099-AF51-4BD1-9109-BFBBBD8A8A63}" dt="2023-09-28T17:08:31.445" v="37" actId="478"/>
          <ac:spMkLst>
            <pc:docMk/>
            <pc:sldMk cId="3407567991" sldId="280"/>
            <ac:spMk id="90" creationId="{8CECD531-B642-460D-A111-014C1C2B904B}"/>
          </ac:spMkLst>
        </pc:spChg>
        <pc:spChg chg="del">
          <ac:chgData name="Murdoch, Jan" userId="cc4ddba4-366b-4623-9581-66e64e52dcdc" providerId="ADAL" clId="{352F9099-AF51-4BD1-9109-BFBBBD8A8A63}" dt="2023-09-28T17:08:31.445" v="37" actId="478"/>
          <ac:spMkLst>
            <pc:docMk/>
            <pc:sldMk cId="3407567991" sldId="280"/>
            <ac:spMk id="91" creationId="{681B540F-469D-431E-B80E-E8307F426D54}"/>
          </ac:spMkLst>
        </pc:spChg>
        <pc:spChg chg="del">
          <ac:chgData name="Murdoch, Jan" userId="cc4ddba4-366b-4623-9581-66e64e52dcdc" providerId="ADAL" clId="{352F9099-AF51-4BD1-9109-BFBBBD8A8A63}" dt="2023-09-28T17:08:31.445" v="37" actId="478"/>
          <ac:spMkLst>
            <pc:docMk/>
            <pc:sldMk cId="3407567991" sldId="280"/>
            <ac:spMk id="92" creationId="{2D6D4623-1710-4417-B225-AC3F7DF5E897}"/>
          </ac:spMkLst>
        </pc:spChg>
        <pc:spChg chg="del">
          <ac:chgData name="Murdoch, Jan" userId="cc4ddba4-366b-4623-9581-66e64e52dcdc" providerId="ADAL" clId="{352F9099-AF51-4BD1-9109-BFBBBD8A8A63}" dt="2023-09-28T17:08:03.670" v="24" actId="478"/>
          <ac:spMkLst>
            <pc:docMk/>
            <pc:sldMk cId="3407567991" sldId="280"/>
            <ac:spMk id="93" creationId="{8D208EEE-FB6A-4519-B211-C81AE2582F50}"/>
          </ac:spMkLst>
        </pc:spChg>
        <pc:spChg chg="del">
          <ac:chgData name="Murdoch, Jan" userId="cc4ddba4-366b-4623-9581-66e64e52dcdc" providerId="ADAL" clId="{352F9099-AF51-4BD1-9109-BFBBBD8A8A63}" dt="2023-09-28T17:08:02.701" v="23" actId="478"/>
          <ac:spMkLst>
            <pc:docMk/>
            <pc:sldMk cId="3407567991" sldId="280"/>
            <ac:spMk id="94" creationId="{3EB98544-60C7-487F-BE6C-9CE311EE3749}"/>
          </ac:spMkLst>
        </pc:spChg>
        <pc:spChg chg="del">
          <ac:chgData name="Murdoch, Jan" userId="cc4ddba4-366b-4623-9581-66e64e52dcdc" providerId="ADAL" clId="{352F9099-AF51-4BD1-9109-BFBBBD8A8A63}" dt="2023-09-28T17:08:21.215" v="35" actId="478"/>
          <ac:spMkLst>
            <pc:docMk/>
            <pc:sldMk cId="3407567991" sldId="280"/>
            <ac:spMk id="95" creationId="{563E5A2F-E55B-4341-A1CB-B0ED3AD39679}"/>
          </ac:spMkLst>
        </pc:spChg>
        <pc:spChg chg="del">
          <ac:chgData name="Murdoch, Jan" userId="cc4ddba4-366b-4623-9581-66e64e52dcdc" providerId="ADAL" clId="{352F9099-AF51-4BD1-9109-BFBBBD8A8A63}" dt="2023-09-28T17:08:21.215" v="35" actId="478"/>
          <ac:spMkLst>
            <pc:docMk/>
            <pc:sldMk cId="3407567991" sldId="280"/>
            <ac:spMk id="96" creationId="{6A7EF63A-8C80-432A-AAC4-6820E7BFC118}"/>
          </ac:spMkLst>
        </pc:spChg>
        <pc:spChg chg="del">
          <ac:chgData name="Murdoch, Jan" userId="cc4ddba4-366b-4623-9581-66e64e52dcdc" providerId="ADAL" clId="{352F9099-AF51-4BD1-9109-BFBBBD8A8A63}" dt="2023-09-28T17:08:04.965" v="25" actId="478"/>
          <ac:spMkLst>
            <pc:docMk/>
            <pc:sldMk cId="3407567991" sldId="280"/>
            <ac:spMk id="97" creationId="{525B566B-284D-4991-BE32-C0E60295CDEB}"/>
          </ac:spMkLst>
        </pc:spChg>
        <pc:spChg chg="del">
          <ac:chgData name="Murdoch, Jan" userId="cc4ddba4-366b-4623-9581-66e64e52dcdc" providerId="ADAL" clId="{352F9099-AF51-4BD1-9109-BFBBBD8A8A63}" dt="2023-09-28T17:07:59.641" v="21" actId="478"/>
          <ac:spMkLst>
            <pc:docMk/>
            <pc:sldMk cId="3407567991" sldId="280"/>
            <ac:spMk id="98" creationId="{106F0CAD-6338-41E8-A473-CEDBC2444CF8}"/>
          </ac:spMkLst>
        </pc:spChg>
        <pc:spChg chg="del">
          <ac:chgData name="Murdoch, Jan" userId="cc4ddba4-366b-4623-9581-66e64e52dcdc" providerId="ADAL" clId="{352F9099-AF51-4BD1-9109-BFBBBD8A8A63}" dt="2023-09-28T17:08:31.445" v="37" actId="478"/>
          <ac:spMkLst>
            <pc:docMk/>
            <pc:sldMk cId="3407567991" sldId="280"/>
            <ac:spMk id="99" creationId="{02734073-9342-4D7E-8E3E-AA0D6E43D445}"/>
          </ac:spMkLst>
        </pc:spChg>
        <pc:spChg chg="del">
          <ac:chgData name="Murdoch, Jan" userId="cc4ddba4-366b-4623-9581-66e64e52dcdc" providerId="ADAL" clId="{352F9099-AF51-4BD1-9109-BFBBBD8A8A63}" dt="2023-09-28T17:08:31.445" v="37" actId="478"/>
          <ac:spMkLst>
            <pc:docMk/>
            <pc:sldMk cId="3407567991" sldId="280"/>
            <ac:spMk id="100" creationId="{905CA7CF-A65B-4E6F-8CD7-139F6CC8B969}"/>
          </ac:spMkLst>
        </pc:spChg>
        <pc:spChg chg="del">
          <ac:chgData name="Murdoch, Jan" userId="cc4ddba4-366b-4623-9581-66e64e52dcdc" providerId="ADAL" clId="{352F9099-AF51-4BD1-9109-BFBBBD8A8A63}" dt="2023-09-28T17:08:31.445" v="37" actId="478"/>
          <ac:spMkLst>
            <pc:docMk/>
            <pc:sldMk cId="3407567991" sldId="280"/>
            <ac:spMk id="103" creationId="{A137069F-056A-493D-91EE-BBBC8D4F73FE}"/>
          </ac:spMkLst>
        </pc:spChg>
        <pc:spChg chg="del">
          <ac:chgData name="Murdoch, Jan" userId="cc4ddba4-366b-4623-9581-66e64e52dcdc" providerId="ADAL" clId="{352F9099-AF51-4BD1-9109-BFBBBD8A8A63}" dt="2023-09-28T17:08:31.445" v="37" actId="478"/>
          <ac:spMkLst>
            <pc:docMk/>
            <pc:sldMk cId="3407567991" sldId="280"/>
            <ac:spMk id="104" creationId="{EA5392A6-FA06-44C3-8BA1-570BA5ECA0BC}"/>
          </ac:spMkLst>
        </pc:spChg>
        <pc:spChg chg="del">
          <ac:chgData name="Murdoch, Jan" userId="cc4ddba4-366b-4623-9581-66e64e52dcdc" providerId="ADAL" clId="{352F9099-AF51-4BD1-9109-BFBBBD8A8A63}" dt="2023-09-28T17:08:27.125" v="36" actId="478"/>
          <ac:spMkLst>
            <pc:docMk/>
            <pc:sldMk cId="3407567991" sldId="280"/>
            <ac:spMk id="105" creationId="{BC619C83-C9D6-4FEB-BB56-D6DA4D370FBA}"/>
          </ac:spMkLst>
        </pc:spChg>
        <pc:spChg chg="del">
          <ac:chgData name="Murdoch, Jan" userId="cc4ddba4-366b-4623-9581-66e64e52dcdc" providerId="ADAL" clId="{352F9099-AF51-4BD1-9109-BFBBBD8A8A63}" dt="2023-09-28T17:08:27.125" v="36" actId="478"/>
          <ac:spMkLst>
            <pc:docMk/>
            <pc:sldMk cId="3407567991" sldId="280"/>
            <ac:spMk id="106" creationId="{D7E01162-54A0-45BE-AE84-DC7D99811123}"/>
          </ac:spMkLst>
        </pc:spChg>
        <pc:spChg chg="del">
          <ac:chgData name="Murdoch, Jan" userId="cc4ddba4-366b-4623-9581-66e64e52dcdc" providerId="ADAL" clId="{352F9099-AF51-4BD1-9109-BFBBBD8A8A63}" dt="2023-09-28T17:08:31.445" v="37" actId="478"/>
          <ac:spMkLst>
            <pc:docMk/>
            <pc:sldMk cId="3407567991" sldId="280"/>
            <ac:spMk id="107" creationId="{08EA00EC-9168-48BC-8C82-E64ADC40509E}"/>
          </ac:spMkLst>
        </pc:spChg>
        <pc:spChg chg="del">
          <ac:chgData name="Murdoch, Jan" userId="cc4ddba4-366b-4623-9581-66e64e52dcdc" providerId="ADAL" clId="{352F9099-AF51-4BD1-9109-BFBBBD8A8A63}" dt="2023-09-28T17:08:31.445" v="37" actId="478"/>
          <ac:spMkLst>
            <pc:docMk/>
            <pc:sldMk cId="3407567991" sldId="280"/>
            <ac:spMk id="108" creationId="{1C7529DC-9A02-45BD-B5B7-286388636E37}"/>
          </ac:spMkLst>
        </pc:spChg>
        <pc:spChg chg="del">
          <ac:chgData name="Murdoch, Jan" userId="cc4ddba4-366b-4623-9581-66e64e52dcdc" providerId="ADAL" clId="{352F9099-AF51-4BD1-9109-BFBBBD8A8A63}" dt="2023-09-28T17:08:07.160" v="27" actId="478"/>
          <ac:spMkLst>
            <pc:docMk/>
            <pc:sldMk cId="3407567991" sldId="280"/>
            <ac:spMk id="109" creationId="{290BE2F3-67B0-407F-A0D8-046D0EB74F5D}"/>
          </ac:spMkLst>
        </pc:spChg>
        <pc:spChg chg="del">
          <ac:chgData name="Murdoch, Jan" userId="cc4ddba4-366b-4623-9581-66e64e52dcdc" providerId="ADAL" clId="{352F9099-AF51-4BD1-9109-BFBBBD8A8A63}" dt="2023-09-28T17:07:57.210" v="19" actId="478"/>
          <ac:spMkLst>
            <pc:docMk/>
            <pc:sldMk cId="3407567991" sldId="280"/>
            <ac:spMk id="110" creationId="{D4DE403D-EAC1-46C3-B11C-D7F8CA9D1229}"/>
          </ac:spMkLst>
        </pc:spChg>
        <pc:spChg chg="del">
          <ac:chgData name="Murdoch, Jan" userId="cc4ddba4-366b-4623-9581-66e64e52dcdc" providerId="ADAL" clId="{352F9099-AF51-4BD1-9109-BFBBBD8A8A63}" dt="2023-09-28T17:08:27.125" v="36" actId="478"/>
          <ac:spMkLst>
            <pc:docMk/>
            <pc:sldMk cId="3407567991" sldId="280"/>
            <ac:spMk id="111" creationId="{9C703746-9BF8-497F-AB02-0B78D50BEA95}"/>
          </ac:spMkLst>
        </pc:spChg>
        <pc:spChg chg="del">
          <ac:chgData name="Murdoch, Jan" userId="cc4ddba4-366b-4623-9581-66e64e52dcdc" providerId="ADAL" clId="{352F9099-AF51-4BD1-9109-BFBBBD8A8A63}" dt="2023-09-28T17:08:27.125" v="36" actId="478"/>
          <ac:spMkLst>
            <pc:docMk/>
            <pc:sldMk cId="3407567991" sldId="280"/>
            <ac:spMk id="112" creationId="{E86AFCFC-DF72-4EDA-8CC2-0045B4E8AED7}"/>
          </ac:spMkLst>
        </pc:spChg>
        <pc:spChg chg="del">
          <ac:chgData name="Murdoch, Jan" userId="cc4ddba4-366b-4623-9581-66e64e52dcdc" providerId="ADAL" clId="{352F9099-AF51-4BD1-9109-BFBBBD8A8A63}" dt="2023-09-28T17:08:21.215" v="35" actId="478"/>
          <ac:spMkLst>
            <pc:docMk/>
            <pc:sldMk cId="3407567991" sldId="280"/>
            <ac:spMk id="113" creationId="{28B605F9-B682-47A1-96BB-4506D5D07565}"/>
          </ac:spMkLst>
        </pc:spChg>
        <pc:spChg chg="del">
          <ac:chgData name="Murdoch, Jan" userId="cc4ddba4-366b-4623-9581-66e64e52dcdc" providerId="ADAL" clId="{352F9099-AF51-4BD1-9109-BFBBBD8A8A63}" dt="2023-09-28T17:08:21.215" v="35" actId="478"/>
          <ac:spMkLst>
            <pc:docMk/>
            <pc:sldMk cId="3407567991" sldId="280"/>
            <ac:spMk id="114" creationId="{D6CB82A1-AB3C-42E6-B479-F8A95ECC33A7}"/>
          </ac:spMkLst>
        </pc:spChg>
        <pc:spChg chg="del">
          <ac:chgData name="Murdoch, Jan" userId="cc4ddba4-366b-4623-9581-66e64e52dcdc" providerId="ADAL" clId="{352F9099-AF51-4BD1-9109-BFBBBD8A8A63}" dt="2023-09-28T17:08:21.215" v="35" actId="478"/>
          <ac:spMkLst>
            <pc:docMk/>
            <pc:sldMk cId="3407567991" sldId="280"/>
            <ac:spMk id="115" creationId="{C1302B8D-9160-41AE-8542-796BC4F99C15}"/>
          </ac:spMkLst>
        </pc:spChg>
        <pc:spChg chg="del">
          <ac:chgData name="Murdoch, Jan" userId="cc4ddba4-366b-4623-9581-66e64e52dcdc" providerId="ADAL" clId="{352F9099-AF51-4BD1-9109-BFBBBD8A8A63}" dt="2023-09-28T17:08:21.215" v="35" actId="478"/>
          <ac:spMkLst>
            <pc:docMk/>
            <pc:sldMk cId="3407567991" sldId="280"/>
            <ac:spMk id="116" creationId="{38196CDE-DA56-4C8F-B75F-C3E13F793CA6}"/>
          </ac:spMkLst>
        </pc:spChg>
        <pc:spChg chg="del">
          <ac:chgData name="Murdoch, Jan" userId="cc4ddba4-366b-4623-9581-66e64e52dcdc" providerId="ADAL" clId="{352F9099-AF51-4BD1-9109-BFBBBD8A8A63}" dt="2023-09-28T17:08:31.445" v="37" actId="478"/>
          <ac:spMkLst>
            <pc:docMk/>
            <pc:sldMk cId="3407567991" sldId="280"/>
            <ac:spMk id="117" creationId="{73441C08-E103-4ECD-96B0-99DE6A6F0FF3}"/>
          </ac:spMkLst>
        </pc:spChg>
        <pc:spChg chg="del">
          <ac:chgData name="Murdoch, Jan" userId="cc4ddba4-366b-4623-9581-66e64e52dcdc" providerId="ADAL" clId="{352F9099-AF51-4BD1-9109-BFBBBD8A8A63}" dt="2023-09-28T17:08:31.445" v="37" actId="478"/>
          <ac:spMkLst>
            <pc:docMk/>
            <pc:sldMk cId="3407567991" sldId="280"/>
            <ac:spMk id="118" creationId="{AEA38888-E3C4-48E5-A7B7-05B4F690D97E}"/>
          </ac:spMkLst>
        </pc:spChg>
        <pc:spChg chg="del">
          <ac:chgData name="Murdoch, Jan" userId="cc4ddba4-366b-4623-9581-66e64e52dcdc" providerId="ADAL" clId="{352F9099-AF51-4BD1-9109-BFBBBD8A8A63}" dt="2023-09-28T17:08:06.126" v="26" actId="478"/>
          <ac:spMkLst>
            <pc:docMk/>
            <pc:sldMk cId="3407567991" sldId="280"/>
            <ac:spMk id="119" creationId="{BC282C83-AF35-4189-A5DF-4209A256AC19}"/>
          </ac:spMkLst>
        </pc:spChg>
        <pc:spChg chg="del mod">
          <ac:chgData name="Murdoch, Jan" userId="cc4ddba4-366b-4623-9581-66e64e52dcdc" providerId="ADAL" clId="{352F9099-AF51-4BD1-9109-BFBBBD8A8A63}" dt="2023-09-28T17:08:01.357" v="22" actId="478"/>
          <ac:spMkLst>
            <pc:docMk/>
            <pc:sldMk cId="3407567991" sldId="280"/>
            <ac:spMk id="120" creationId="{3739F716-8160-473C-B8FF-78B45DB20398}"/>
          </ac:spMkLst>
        </pc:spChg>
        <pc:spChg chg="del">
          <ac:chgData name="Murdoch, Jan" userId="cc4ddba4-366b-4623-9581-66e64e52dcdc" providerId="ADAL" clId="{352F9099-AF51-4BD1-9109-BFBBBD8A8A63}" dt="2023-09-28T17:08:27.125" v="36" actId="478"/>
          <ac:spMkLst>
            <pc:docMk/>
            <pc:sldMk cId="3407567991" sldId="280"/>
            <ac:spMk id="121" creationId="{DCCA5D2C-FA27-4C3E-98A2-327F6342FD98}"/>
          </ac:spMkLst>
        </pc:spChg>
        <pc:spChg chg="del">
          <ac:chgData name="Murdoch, Jan" userId="cc4ddba4-366b-4623-9581-66e64e52dcdc" providerId="ADAL" clId="{352F9099-AF51-4BD1-9109-BFBBBD8A8A63}" dt="2023-09-28T17:08:31.445" v="37" actId="478"/>
          <ac:spMkLst>
            <pc:docMk/>
            <pc:sldMk cId="3407567991" sldId="280"/>
            <ac:spMk id="122" creationId="{DEA1AA59-6604-49FD-B95A-8FF0717D2399}"/>
          </ac:spMkLst>
        </pc:spChg>
        <pc:spChg chg="del">
          <ac:chgData name="Murdoch, Jan" userId="cc4ddba4-366b-4623-9581-66e64e52dcdc" providerId="ADAL" clId="{352F9099-AF51-4BD1-9109-BFBBBD8A8A63}" dt="2023-09-28T17:08:31.445" v="37" actId="478"/>
          <ac:spMkLst>
            <pc:docMk/>
            <pc:sldMk cId="3407567991" sldId="280"/>
            <ac:spMk id="123" creationId="{329CEBFB-1C39-418F-BBA6-8C959726FC77}"/>
          </ac:spMkLst>
        </pc:spChg>
        <pc:spChg chg="del">
          <ac:chgData name="Murdoch, Jan" userId="cc4ddba4-366b-4623-9581-66e64e52dcdc" providerId="ADAL" clId="{352F9099-AF51-4BD1-9109-BFBBBD8A8A63}" dt="2023-09-28T17:08:31.445" v="37" actId="478"/>
          <ac:spMkLst>
            <pc:docMk/>
            <pc:sldMk cId="3407567991" sldId="280"/>
            <ac:spMk id="124" creationId="{59BA2763-7717-4959-9641-76707F7D0A32}"/>
          </ac:spMkLst>
        </pc:spChg>
        <pc:spChg chg="del">
          <ac:chgData name="Murdoch, Jan" userId="cc4ddba4-366b-4623-9581-66e64e52dcdc" providerId="ADAL" clId="{352F9099-AF51-4BD1-9109-BFBBBD8A8A63}" dt="2023-09-28T17:08:27.125" v="36" actId="478"/>
          <ac:spMkLst>
            <pc:docMk/>
            <pc:sldMk cId="3407567991" sldId="280"/>
            <ac:spMk id="125" creationId="{C3418932-89F4-4F33-832A-0A2225BACEFE}"/>
          </ac:spMkLst>
        </pc:spChg>
        <pc:spChg chg="del">
          <ac:chgData name="Murdoch, Jan" userId="cc4ddba4-366b-4623-9581-66e64e52dcdc" providerId="ADAL" clId="{352F9099-AF51-4BD1-9109-BFBBBD8A8A63}" dt="2023-09-28T17:08:27.125" v="36" actId="478"/>
          <ac:spMkLst>
            <pc:docMk/>
            <pc:sldMk cId="3407567991" sldId="280"/>
            <ac:spMk id="126" creationId="{3A6524DD-178A-43CD-93F1-1299F9192388}"/>
          </ac:spMkLst>
        </pc:spChg>
        <pc:spChg chg="del">
          <ac:chgData name="Murdoch, Jan" userId="cc4ddba4-366b-4623-9581-66e64e52dcdc" providerId="ADAL" clId="{352F9099-AF51-4BD1-9109-BFBBBD8A8A63}" dt="2023-09-28T17:08:31.445" v="37" actId="478"/>
          <ac:spMkLst>
            <pc:docMk/>
            <pc:sldMk cId="3407567991" sldId="280"/>
            <ac:spMk id="127" creationId="{69AE13A3-7A79-4653-9B43-2CC1CB49F578}"/>
          </ac:spMkLst>
        </pc:spChg>
        <pc:spChg chg="del">
          <ac:chgData name="Murdoch, Jan" userId="cc4ddba4-366b-4623-9581-66e64e52dcdc" providerId="ADAL" clId="{352F9099-AF51-4BD1-9109-BFBBBD8A8A63}" dt="2023-09-28T17:08:27.125" v="36" actId="478"/>
          <ac:spMkLst>
            <pc:docMk/>
            <pc:sldMk cId="3407567991" sldId="280"/>
            <ac:spMk id="128" creationId="{9E813E98-D191-4107-B37A-C49268CD42D3}"/>
          </ac:spMkLst>
        </pc:spChg>
        <pc:spChg chg="del">
          <ac:chgData name="Murdoch, Jan" userId="cc4ddba4-366b-4623-9581-66e64e52dcdc" providerId="ADAL" clId="{352F9099-AF51-4BD1-9109-BFBBBD8A8A63}" dt="2023-09-28T17:08:27.125" v="36" actId="478"/>
          <ac:spMkLst>
            <pc:docMk/>
            <pc:sldMk cId="3407567991" sldId="280"/>
            <ac:spMk id="129" creationId="{A8F73C83-3648-442E-9624-F768B7D44A83}"/>
          </ac:spMkLst>
        </pc:spChg>
        <pc:spChg chg="del">
          <ac:chgData name="Murdoch, Jan" userId="cc4ddba4-366b-4623-9581-66e64e52dcdc" providerId="ADAL" clId="{352F9099-AF51-4BD1-9109-BFBBBD8A8A63}" dt="2023-09-28T17:08:27.125" v="36" actId="478"/>
          <ac:spMkLst>
            <pc:docMk/>
            <pc:sldMk cId="3407567991" sldId="280"/>
            <ac:spMk id="130" creationId="{5ABB2AA7-8D82-412E-B635-395CBE81BF2B}"/>
          </ac:spMkLst>
        </pc:spChg>
        <pc:spChg chg="mod">
          <ac:chgData name="Murdoch, Jan" userId="cc4ddba4-366b-4623-9581-66e64e52dcdc" providerId="ADAL" clId="{352F9099-AF51-4BD1-9109-BFBBBD8A8A63}" dt="2023-09-29T08:03:41.974" v="61" actId="1076"/>
          <ac:spMkLst>
            <pc:docMk/>
            <pc:sldMk cId="3407567991" sldId="280"/>
            <ac:spMk id="132" creationId="{EF509CE7-6E8C-4D9E-A977-40FDD6797D18}"/>
          </ac:spMkLst>
        </pc:spChg>
        <pc:spChg chg="del">
          <ac:chgData name="Murdoch, Jan" userId="cc4ddba4-366b-4623-9581-66e64e52dcdc" providerId="ADAL" clId="{352F9099-AF51-4BD1-9109-BFBBBD8A8A63}" dt="2023-09-28T17:08:40.420" v="44" actId="478"/>
          <ac:spMkLst>
            <pc:docMk/>
            <pc:sldMk cId="3407567991" sldId="280"/>
            <ac:spMk id="133" creationId="{59C71E9B-3961-4702-9F1E-45151D3F55CD}"/>
          </ac:spMkLst>
        </pc:spChg>
        <pc:spChg chg="del">
          <ac:chgData name="Murdoch, Jan" userId="cc4ddba4-366b-4623-9581-66e64e52dcdc" providerId="ADAL" clId="{352F9099-AF51-4BD1-9109-BFBBBD8A8A63}" dt="2023-09-28T17:08:27.125" v="36" actId="478"/>
          <ac:spMkLst>
            <pc:docMk/>
            <pc:sldMk cId="3407567991" sldId="280"/>
            <ac:spMk id="134" creationId="{564F6E44-D980-4E3A-A4A9-C4AB90731E7C}"/>
          </ac:spMkLst>
        </pc:spChg>
        <pc:spChg chg="del">
          <ac:chgData name="Murdoch, Jan" userId="cc4ddba4-366b-4623-9581-66e64e52dcdc" providerId="ADAL" clId="{352F9099-AF51-4BD1-9109-BFBBBD8A8A63}" dt="2023-09-28T17:08:31.445" v="37" actId="478"/>
          <ac:spMkLst>
            <pc:docMk/>
            <pc:sldMk cId="3407567991" sldId="280"/>
            <ac:spMk id="135" creationId="{AE489B20-DB8F-458F-84E3-E697734A06D2}"/>
          </ac:spMkLst>
        </pc:spChg>
        <pc:spChg chg="del">
          <ac:chgData name="Murdoch, Jan" userId="cc4ddba4-366b-4623-9581-66e64e52dcdc" providerId="ADAL" clId="{352F9099-AF51-4BD1-9109-BFBBBD8A8A63}" dt="2023-09-28T17:08:27.125" v="36" actId="478"/>
          <ac:spMkLst>
            <pc:docMk/>
            <pc:sldMk cId="3407567991" sldId="280"/>
            <ac:spMk id="136" creationId="{CB10C8C4-A146-4C6B-AC84-45B4BE830A79}"/>
          </ac:spMkLst>
        </pc:spChg>
        <pc:spChg chg="del">
          <ac:chgData name="Murdoch, Jan" userId="cc4ddba4-366b-4623-9581-66e64e52dcdc" providerId="ADAL" clId="{352F9099-AF51-4BD1-9109-BFBBBD8A8A63}" dt="2023-09-28T17:08:50.157" v="49" actId="478"/>
          <ac:spMkLst>
            <pc:docMk/>
            <pc:sldMk cId="3407567991" sldId="280"/>
            <ac:spMk id="138" creationId="{07AE31B5-3D6B-4CBC-B9E7-8E0A1F60488D}"/>
          </ac:spMkLst>
        </pc:spChg>
        <pc:spChg chg="mod">
          <ac:chgData name="Murdoch, Jan" userId="cc4ddba4-366b-4623-9581-66e64e52dcdc" providerId="ADAL" clId="{352F9099-AF51-4BD1-9109-BFBBBD8A8A63}" dt="2023-09-29T08:03:41.974" v="61" actId="1076"/>
          <ac:spMkLst>
            <pc:docMk/>
            <pc:sldMk cId="3407567991" sldId="280"/>
            <ac:spMk id="139" creationId="{337C5744-FD3F-4FA7-8445-DECD153F850A}"/>
          </ac:spMkLst>
        </pc:spChg>
        <pc:spChg chg="mod">
          <ac:chgData name="Murdoch, Jan" userId="cc4ddba4-366b-4623-9581-66e64e52dcdc" providerId="ADAL" clId="{352F9099-AF51-4BD1-9109-BFBBBD8A8A63}" dt="2023-09-29T08:03:41.974" v="61" actId="1076"/>
          <ac:spMkLst>
            <pc:docMk/>
            <pc:sldMk cId="3407567991" sldId="280"/>
            <ac:spMk id="140" creationId="{CCDBAEA9-79E0-4609-9AB5-7C3B1006A858}"/>
          </ac:spMkLst>
        </pc:spChg>
        <pc:graphicFrameChg chg="del">
          <ac:chgData name="Murdoch, Jan" userId="cc4ddba4-366b-4623-9581-66e64e52dcdc" providerId="ADAL" clId="{352F9099-AF51-4BD1-9109-BFBBBD8A8A63}" dt="2023-09-28T17:08:42.880" v="45" actId="478"/>
          <ac:graphicFrameMkLst>
            <pc:docMk/>
            <pc:sldMk cId="3407567991" sldId="280"/>
            <ac:graphicFrameMk id="23" creationId="{180BF86A-6F0B-4206-B169-AFAA864D4B78}"/>
          </ac:graphicFrameMkLst>
        </pc:graphicFrameChg>
        <pc:graphicFrameChg chg="del modGraphic">
          <ac:chgData name="Murdoch, Jan" userId="cc4ddba4-366b-4623-9581-66e64e52dcdc" providerId="ADAL" clId="{352F9099-AF51-4BD1-9109-BFBBBD8A8A63}" dt="2023-09-28T17:08:47.036" v="48" actId="478"/>
          <ac:graphicFrameMkLst>
            <pc:docMk/>
            <pc:sldMk cId="3407567991" sldId="280"/>
            <ac:graphicFrameMk id="137" creationId="{7B50F60E-2A44-4A52-80CD-839A9C996A37}"/>
          </ac:graphicFrameMkLst>
        </pc:graphicFrameChg>
      </pc:sldChg>
      <pc:sldChg chg="add del">
        <pc:chgData name="Murdoch, Jan" userId="cc4ddba4-366b-4623-9581-66e64e52dcdc" providerId="ADAL" clId="{352F9099-AF51-4BD1-9109-BFBBBD8A8A63}" dt="2023-09-28T17:07:53.249" v="18" actId="47"/>
        <pc:sldMkLst>
          <pc:docMk/>
          <pc:sldMk cId="1138150787" sldId="281"/>
        </pc:sldMkLst>
      </pc:sldChg>
      <pc:sldChg chg="add del">
        <pc:chgData name="Murdoch, Jan" userId="cc4ddba4-366b-4623-9581-66e64e52dcdc" providerId="ADAL" clId="{352F9099-AF51-4BD1-9109-BFBBBD8A8A63}" dt="2023-09-28T17:07:53.249" v="18" actId="47"/>
        <pc:sldMkLst>
          <pc:docMk/>
          <pc:sldMk cId="1352577747" sldId="282"/>
        </pc:sldMkLst>
      </pc:sldChg>
      <pc:sldChg chg="add del">
        <pc:chgData name="Murdoch, Jan" userId="cc4ddba4-366b-4623-9581-66e64e52dcdc" providerId="ADAL" clId="{352F9099-AF51-4BD1-9109-BFBBBD8A8A63}" dt="2023-09-28T17:07:53.249" v="18" actId="47"/>
        <pc:sldMkLst>
          <pc:docMk/>
          <pc:sldMk cId="1730300822" sldId="283"/>
        </pc:sldMkLst>
      </pc:sldChg>
      <pc:sldChg chg="add del">
        <pc:chgData name="Murdoch, Jan" userId="cc4ddba4-366b-4623-9581-66e64e52dcdc" providerId="ADAL" clId="{352F9099-AF51-4BD1-9109-BFBBBD8A8A63}" dt="2023-09-28T17:07:53.249" v="18" actId="47"/>
        <pc:sldMkLst>
          <pc:docMk/>
          <pc:sldMk cId="3086166891" sldId="284"/>
        </pc:sldMkLst>
      </pc:sldChg>
      <pc:sldChg chg="add del">
        <pc:chgData name="Murdoch, Jan" userId="cc4ddba4-366b-4623-9581-66e64e52dcdc" providerId="ADAL" clId="{352F9099-AF51-4BD1-9109-BFBBBD8A8A63}" dt="2023-09-28T17:07:53.249" v="18" actId="47"/>
        <pc:sldMkLst>
          <pc:docMk/>
          <pc:sldMk cId="336819378" sldId="285"/>
        </pc:sldMkLst>
      </pc:sldChg>
      <pc:sldChg chg="add del">
        <pc:chgData name="Murdoch, Jan" userId="cc4ddba4-366b-4623-9581-66e64e52dcdc" providerId="ADAL" clId="{352F9099-AF51-4BD1-9109-BFBBBD8A8A63}" dt="2023-09-28T17:07:53.249" v="18" actId="47"/>
        <pc:sldMkLst>
          <pc:docMk/>
          <pc:sldMk cId="1611598878" sldId="286"/>
        </pc:sldMkLst>
      </pc:sldChg>
      <pc:sldChg chg="add del">
        <pc:chgData name="Murdoch, Jan" userId="cc4ddba4-366b-4623-9581-66e64e52dcdc" providerId="ADAL" clId="{352F9099-AF51-4BD1-9109-BFBBBD8A8A63}" dt="2023-09-28T17:07:53.249" v="18" actId="47"/>
        <pc:sldMkLst>
          <pc:docMk/>
          <pc:sldMk cId="1956683688" sldId="287"/>
        </pc:sldMkLst>
      </pc:sldChg>
      <pc:sldChg chg="add del">
        <pc:chgData name="Murdoch, Jan" userId="cc4ddba4-366b-4623-9581-66e64e52dcdc" providerId="ADAL" clId="{352F9099-AF51-4BD1-9109-BFBBBD8A8A63}" dt="2023-09-28T17:07:53.249" v="18" actId="47"/>
        <pc:sldMkLst>
          <pc:docMk/>
          <pc:sldMk cId="3859268781" sldId="288"/>
        </pc:sldMkLst>
      </pc:sldChg>
      <pc:sldChg chg="del">
        <pc:chgData name="Murdoch, Jan" userId="cc4ddba4-366b-4623-9581-66e64e52dcdc" providerId="ADAL" clId="{352F9099-AF51-4BD1-9109-BFBBBD8A8A63}" dt="2023-09-28T17:07:53.249" v="18" actId="47"/>
        <pc:sldMkLst>
          <pc:docMk/>
          <pc:sldMk cId="4015814336" sldId="289"/>
        </pc:sldMkLst>
      </pc:sldChg>
      <pc:sldChg chg="del">
        <pc:chgData name="Murdoch, Jan" userId="cc4ddba4-366b-4623-9581-66e64e52dcdc" providerId="ADAL" clId="{352F9099-AF51-4BD1-9109-BFBBBD8A8A63}" dt="2023-09-28T17:07:53.249" v="18" actId="47"/>
        <pc:sldMkLst>
          <pc:docMk/>
          <pc:sldMk cId="248138164" sldId="2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479C38-43A4-47CF-BEC2-15F04B3641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82" cy="513776"/>
          </a:xfrm>
          <a:prstGeom prst="rect">
            <a:avLst/>
          </a:prstGeom>
        </p:spPr>
        <p:txBody>
          <a:bodyPr vert="horz" lIns="94787" tIns="47394" rIns="94787" bIns="47394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59AE1-22E8-48F8-A6EA-98CCA3E715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22" y="0"/>
            <a:ext cx="3078482" cy="513776"/>
          </a:xfrm>
          <a:prstGeom prst="rect">
            <a:avLst/>
          </a:prstGeom>
        </p:spPr>
        <p:txBody>
          <a:bodyPr vert="horz" lIns="94787" tIns="47394" rIns="94787" bIns="47394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588A9A7B-CB92-4C46-B120-0CF4D8300CF2}" type="datetimeFigureOut">
              <a:rPr lang="en-GB"/>
              <a:pPr>
                <a:defRPr/>
              </a:pPr>
              <a:t>28/09/2023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4556C-7961-4BD6-AFFC-F5D665B93C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0838"/>
            <a:ext cx="3078482" cy="513776"/>
          </a:xfrm>
          <a:prstGeom prst="rect">
            <a:avLst/>
          </a:prstGeom>
        </p:spPr>
        <p:txBody>
          <a:bodyPr vert="horz" lIns="94787" tIns="47394" rIns="94787" bIns="47394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636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63D6C2-E08C-4C7E-BC47-E76D4B767B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82" cy="513776"/>
          </a:xfrm>
          <a:prstGeom prst="rect">
            <a:avLst/>
          </a:prstGeom>
        </p:spPr>
        <p:txBody>
          <a:bodyPr vert="horz" lIns="94787" tIns="47394" rIns="94787" bIns="47394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3F30E-A325-485F-A5EB-6CBBC7679FC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3922" y="0"/>
            <a:ext cx="3078482" cy="513776"/>
          </a:xfrm>
          <a:prstGeom prst="rect">
            <a:avLst/>
          </a:prstGeom>
        </p:spPr>
        <p:txBody>
          <a:bodyPr vert="horz" lIns="94787" tIns="47394" rIns="94787" bIns="47394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F1C104F7-D8B6-4C7E-8455-1E586F02F0DA}" type="datetimeFigureOut">
              <a:rPr lang="en-GB"/>
              <a:pPr>
                <a:defRPr/>
              </a:pPr>
              <a:t>28/09/2023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2A1013F-8E98-4C72-B263-27DEFB8BCA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81225" y="1279525"/>
            <a:ext cx="27416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4" rIns="94787" bIns="47394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F138784-F41A-4F4C-BB80-A029D5BAE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909" y="4925050"/>
            <a:ext cx="5684246" cy="4030033"/>
          </a:xfrm>
          <a:prstGeom prst="rect">
            <a:avLst/>
          </a:prstGeom>
        </p:spPr>
        <p:txBody>
          <a:bodyPr vert="horz" lIns="94787" tIns="47394" rIns="94787" bIns="47394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20C75-9C44-4A8E-B168-B0CD98D40F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838"/>
            <a:ext cx="3078482" cy="513776"/>
          </a:xfrm>
          <a:prstGeom prst="rect">
            <a:avLst/>
          </a:prstGeom>
        </p:spPr>
        <p:txBody>
          <a:bodyPr vert="horz" lIns="94787" tIns="47394" rIns="94787" bIns="47394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C9DF8-E0E7-4DFA-A1E3-39155F507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3922" y="9720838"/>
            <a:ext cx="3078482" cy="513776"/>
          </a:xfrm>
          <a:prstGeom prst="rect">
            <a:avLst/>
          </a:prstGeom>
        </p:spPr>
        <p:txBody>
          <a:bodyPr vert="horz" wrap="square" lIns="94787" tIns="47394" rIns="94787" bIns="4739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1C9D669-9840-4432-8415-74AFD248125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958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B258647D-0B8B-44F8-A8D8-E7B270C69B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1" y="1"/>
            <a:ext cx="6853238" cy="864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850" y="2730917"/>
            <a:ext cx="4560828" cy="1531468"/>
          </a:xfrm>
        </p:spPr>
        <p:txBody>
          <a:bodyPr anchor="b"/>
          <a:lstStyle>
            <a:lvl1pPr algn="l">
              <a:defRPr sz="808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850" y="4378394"/>
            <a:ext cx="4560828" cy="1243442"/>
          </a:xfrm>
        </p:spPr>
        <p:txBody>
          <a:bodyPr/>
          <a:lstStyle>
            <a:lvl1pPr marL="0" indent="0" algn="l">
              <a:buNone/>
              <a:defRPr sz="4623">
                <a:solidFill>
                  <a:schemeClr val="bg1"/>
                </a:solidFill>
              </a:defRPr>
            </a:lvl1pPr>
            <a:lvl2pPr marL="880514" indent="0" algn="ctr">
              <a:buNone/>
              <a:defRPr sz="3852"/>
            </a:lvl2pPr>
            <a:lvl3pPr marL="1761030" indent="0" algn="ctr">
              <a:buNone/>
              <a:defRPr sz="3467"/>
            </a:lvl3pPr>
            <a:lvl4pPr marL="2641543" indent="0" algn="ctr">
              <a:buNone/>
              <a:defRPr sz="3080"/>
            </a:lvl4pPr>
            <a:lvl5pPr marL="3522057" indent="0" algn="ctr">
              <a:buNone/>
              <a:defRPr sz="3080"/>
            </a:lvl5pPr>
            <a:lvl6pPr marL="4402570" indent="0" algn="ctr">
              <a:buNone/>
              <a:defRPr sz="3080"/>
            </a:lvl6pPr>
            <a:lvl7pPr marL="5283087" indent="0" algn="ctr">
              <a:buNone/>
              <a:defRPr sz="3080"/>
            </a:lvl7pPr>
            <a:lvl8pPr marL="6163600" indent="0" algn="ctr">
              <a:buNone/>
              <a:defRPr sz="3080"/>
            </a:lvl8pPr>
            <a:lvl9pPr marL="7044114" indent="0" algn="ctr">
              <a:buNone/>
              <a:defRPr sz="308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236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ubtitle and Content and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804" y="1941337"/>
            <a:ext cx="5205600" cy="58466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9807" y="1424259"/>
            <a:ext cx="6198394" cy="378297"/>
          </a:xfrm>
        </p:spPr>
        <p:txBody>
          <a:bodyPr/>
          <a:lstStyle>
            <a:lvl1pPr marL="0" indent="0">
              <a:buNone/>
              <a:defRPr sz="4237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DC16A-3B16-4B2A-BAEB-4DC0A2762F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Text in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3EA67-174E-48E2-9E2C-915ABFFEAD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79D6A-5511-4A53-B5A3-5A694215293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018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803" y="1941337"/>
            <a:ext cx="3056334" cy="58466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71" y="1941337"/>
            <a:ext cx="3056335" cy="58466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40C85-CCD8-4056-A212-8CD84C7EC5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Text in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59BB7-4F5C-4B40-BBC6-8B47894456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32985-4BE5-4D92-AAE0-E1E5C1C0B56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60722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400" y="594569"/>
            <a:ext cx="6199200" cy="6082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400" y="1424253"/>
            <a:ext cx="3029546" cy="376474"/>
          </a:xfrm>
        </p:spPr>
        <p:txBody>
          <a:bodyPr/>
          <a:lstStyle>
            <a:lvl1pPr marL="0" indent="0">
              <a:buNone/>
              <a:defRPr sz="4623" b="0"/>
            </a:lvl1pPr>
            <a:lvl2pPr marL="880514" indent="0">
              <a:buNone/>
              <a:defRPr sz="3852" b="1"/>
            </a:lvl2pPr>
            <a:lvl3pPr marL="1761030" indent="0">
              <a:buNone/>
              <a:defRPr sz="3467" b="1"/>
            </a:lvl3pPr>
            <a:lvl4pPr marL="2641543" indent="0">
              <a:buNone/>
              <a:defRPr sz="3080" b="1"/>
            </a:lvl4pPr>
            <a:lvl5pPr marL="3522057" indent="0">
              <a:buNone/>
              <a:defRPr sz="3080" b="1"/>
            </a:lvl5pPr>
            <a:lvl6pPr marL="4402570" indent="0">
              <a:buNone/>
              <a:defRPr sz="3080" b="1"/>
            </a:lvl6pPr>
            <a:lvl7pPr marL="5283087" indent="0">
              <a:buNone/>
              <a:defRPr sz="3080" b="1"/>
            </a:lvl7pPr>
            <a:lvl8pPr marL="6163600" indent="0">
              <a:buNone/>
              <a:defRPr sz="3080" b="1"/>
            </a:lvl8pPr>
            <a:lvl9pPr marL="7044114" indent="0">
              <a:buNone/>
              <a:defRPr sz="3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400" y="1941337"/>
            <a:ext cx="3029546" cy="58466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2" y="1424253"/>
            <a:ext cx="3056738" cy="376474"/>
          </a:xfrm>
        </p:spPr>
        <p:txBody>
          <a:bodyPr/>
          <a:lstStyle>
            <a:lvl1pPr marL="0" indent="0">
              <a:buNone/>
              <a:defRPr sz="4623" b="0"/>
            </a:lvl1pPr>
            <a:lvl2pPr marL="880514" indent="0">
              <a:buNone/>
              <a:defRPr sz="3852" b="1"/>
            </a:lvl2pPr>
            <a:lvl3pPr marL="1761030" indent="0">
              <a:buNone/>
              <a:defRPr sz="3467" b="1"/>
            </a:lvl3pPr>
            <a:lvl4pPr marL="2641543" indent="0">
              <a:buNone/>
              <a:defRPr sz="3080" b="1"/>
            </a:lvl4pPr>
            <a:lvl5pPr marL="3522057" indent="0">
              <a:buNone/>
              <a:defRPr sz="3080" b="1"/>
            </a:lvl5pPr>
            <a:lvl6pPr marL="4402570" indent="0">
              <a:buNone/>
              <a:defRPr sz="3080" b="1"/>
            </a:lvl6pPr>
            <a:lvl7pPr marL="5283087" indent="0">
              <a:buNone/>
              <a:defRPr sz="3080" b="1"/>
            </a:lvl7pPr>
            <a:lvl8pPr marL="6163600" indent="0">
              <a:buNone/>
              <a:defRPr sz="3080" b="1"/>
            </a:lvl8pPr>
            <a:lvl9pPr marL="7044114" indent="0">
              <a:buNone/>
              <a:defRPr sz="3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2" y="1941337"/>
            <a:ext cx="3056738" cy="58466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37A4815-24F6-43F9-BD71-3EADFFBFB2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Text in footer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5160D62-F4A9-4CB2-B3CD-40D85C9D3D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072E3-3589-4CF2-9B2B-EFF1B06E280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01433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Side 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04" y="605235"/>
            <a:ext cx="1944000" cy="5443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804" y="1916173"/>
            <a:ext cx="1944000" cy="5860848"/>
          </a:xfrm>
        </p:spPr>
        <p:txBody>
          <a:bodyPr/>
          <a:lstStyle>
            <a:lvl1pPr marL="0" indent="0">
              <a:buNone/>
              <a:defRPr sz="3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90298" y="600055"/>
            <a:ext cx="4137905" cy="7176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AAF3-7A0F-4807-B025-A814BA697B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Text in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320BD-F537-4BF3-BC5E-EFBEF577F9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31634-9EBD-41A0-BDFF-9EDFF9295F6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94496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 Bar Sub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400" y="604126"/>
            <a:ext cx="1944000" cy="5443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400" y="1424253"/>
            <a:ext cx="1944000" cy="376474"/>
          </a:xfrm>
        </p:spPr>
        <p:txBody>
          <a:bodyPr/>
          <a:lstStyle>
            <a:lvl1pPr marL="0" indent="0">
              <a:buNone/>
              <a:defRPr sz="4623" b="0"/>
            </a:lvl1pPr>
            <a:lvl2pPr marL="880514" indent="0">
              <a:buNone/>
              <a:defRPr sz="3852" b="1"/>
            </a:lvl2pPr>
            <a:lvl3pPr marL="1761030" indent="0">
              <a:buNone/>
              <a:defRPr sz="3467" b="1"/>
            </a:lvl3pPr>
            <a:lvl4pPr marL="2641543" indent="0">
              <a:buNone/>
              <a:defRPr sz="3080" b="1"/>
            </a:lvl4pPr>
            <a:lvl5pPr marL="3522057" indent="0">
              <a:buNone/>
              <a:defRPr sz="3080" b="1"/>
            </a:lvl5pPr>
            <a:lvl6pPr marL="4402570" indent="0">
              <a:buNone/>
              <a:defRPr sz="3080" b="1"/>
            </a:lvl6pPr>
            <a:lvl7pPr marL="5283087" indent="0">
              <a:buNone/>
              <a:defRPr sz="3080" b="1"/>
            </a:lvl7pPr>
            <a:lvl8pPr marL="6163600" indent="0">
              <a:buNone/>
              <a:defRPr sz="3080" b="1"/>
            </a:lvl8pPr>
            <a:lvl9pPr marL="7044114" indent="0">
              <a:buNone/>
              <a:defRPr sz="3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400" y="1941338"/>
            <a:ext cx="1944000" cy="5882519"/>
          </a:xfrm>
        </p:spPr>
        <p:txBody>
          <a:bodyPr/>
          <a:lstStyle>
            <a:lvl1pPr marL="0" indent="0">
              <a:buNone/>
              <a:defRPr sz="3467"/>
            </a:lvl1pPr>
            <a:lvl2pPr>
              <a:defRPr b="1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86322" y="600057"/>
            <a:ext cx="4142283" cy="71986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BDC806-1C89-44ED-AA0D-78F7F5A010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Text in footer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CCB61A2-24E0-422E-9ACF-3AA0B126D5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866E0-230D-4568-989D-B1C309FCA84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09722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tion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7">
            <a:extLst>
              <a:ext uri="{FF2B5EF4-FFF2-40B4-BE49-F238E27FC236}">
                <a16:creationId xmlns:a16="http://schemas.microsoft.com/office/drawing/2014/main" id="{3CFFE6D7-DA88-4322-AECA-923C13BCA0CD}"/>
              </a:ext>
            </a:extLst>
          </p:cNvPr>
          <p:cNvSpPr/>
          <p:nvPr userDrawn="1"/>
        </p:nvSpPr>
        <p:spPr>
          <a:xfrm rot="10800000">
            <a:off x="330994" y="7053957"/>
            <a:ext cx="545306" cy="49871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947" y="600054"/>
            <a:ext cx="1557900" cy="6720594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5966" y="600057"/>
            <a:ext cx="4522232" cy="7176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77093-8B84-41A4-9520-1583B18CD1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Text in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BD673-643B-4421-A26F-2C82380FF6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32443-017E-4202-9B1D-5CF7ADC4B1A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04253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FE7B33A-7C8D-4241-9D18-6FE8DD7D9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Text in footer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26C0BC9-F03F-4120-AD8D-16A5C1E3B0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25081-C4F4-4D50-9552-63DD583285F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18412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611FCB9-3D4E-4742-A4EA-33E129D779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Text in footer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D6857BF-002C-4258-B178-1476F874CE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ECBFB-15CE-4310-B61E-064BDC56C90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4901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no graphics)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647A1090-C177-48AF-AA8B-68C1A914C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1" y="1"/>
            <a:ext cx="6853238" cy="864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850" y="2186869"/>
            <a:ext cx="4560828" cy="1531468"/>
          </a:xfrm>
        </p:spPr>
        <p:txBody>
          <a:bodyPr anchor="b"/>
          <a:lstStyle>
            <a:lvl1pPr algn="l">
              <a:defRPr sz="808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850" y="3834346"/>
            <a:ext cx="4560828" cy="1243442"/>
          </a:xfrm>
        </p:spPr>
        <p:txBody>
          <a:bodyPr/>
          <a:lstStyle>
            <a:lvl1pPr marL="0" indent="0" algn="l">
              <a:buNone/>
              <a:defRPr sz="4623">
                <a:solidFill>
                  <a:schemeClr val="bg1"/>
                </a:solidFill>
              </a:defRPr>
            </a:lvl1pPr>
            <a:lvl2pPr marL="880514" indent="0" algn="ctr">
              <a:buNone/>
              <a:defRPr sz="3852"/>
            </a:lvl2pPr>
            <a:lvl3pPr marL="1761030" indent="0" algn="ctr">
              <a:buNone/>
              <a:defRPr sz="3467"/>
            </a:lvl3pPr>
            <a:lvl4pPr marL="2641543" indent="0" algn="ctr">
              <a:buNone/>
              <a:defRPr sz="3080"/>
            </a:lvl4pPr>
            <a:lvl5pPr marL="3522057" indent="0" algn="ctr">
              <a:buNone/>
              <a:defRPr sz="3080"/>
            </a:lvl5pPr>
            <a:lvl6pPr marL="4402570" indent="0" algn="ctr">
              <a:buNone/>
              <a:defRPr sz="3080"/>
            </a:lvl6pPr>
            <a:lvl7pPr marL="5283087" indent="0" algn="ctr">
              <a:buNone/>
              <a:defRPr sz="3080"/>
            </a:lvl7pPr>
            <a:lvl8pPr marL="6163600" indent="0" algn="ctr">
              <a:buNone/>
              <a:defRPr sz="3080"/>
            </a:lvl8pPr>
            <a:lvl9pPr marL="7044114" indent="0" algn="ctr">
              <a:buNone/>
              <a:defRPr sz="308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189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8779D2CD-F9CA-4288-BED3-4F2CCD51DF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1" y="1"/>
            <a:ext cx="6853238" cy="864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850" y="3178956"/>
            <a:ext cx="4560828" cy="1531468"/>
          </a:xfrm>
        </p:spPr>
        <p:txBody>
          <a:bodyPr anchor="b"/>
          <a:lstStyle>
            <a:lvl1pPr algn="l">
              <a:defRPr sz="808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850" y="4826434"/>
            <a:ext cx="4560828" cy="1243442"/>
          </a:xfrm>
        </p:spPr>
        <p:txBody>
          <a:bodyPr/>
          <a:lstStyle>
            <a:lvl1pPr marL="0" indent="0" algn="l">
              <a:buNone/>
              <a:defRPr sz="4623">
                <a:solidFill>
                  <a:schemeClr val="tx2"/>
                </a:solidFill>
              </a:defRPr>
            </a:lvl1pPr>
            <a:lvl2pPr marL="880514" indent="0" algn="ctr">
              <a:buNone/>
              <a:defRPr sz="3852"/>
            </a:lvl2pPr>
            <a:lvl3pPr marL="1761030" indent="0" algn="ctr">
              <a:buNone/>
              <a:defRPr sz="3467"/>
            </a:lvl3pPr>
            <a:lvl4pPr marL="2641543" indent="0" algn="ctr">
              <a:buNone/>
              <a:defRPr sz="3080"/>
            </a:lvl4pPr>
            <a:lvl5pPr marL="3522057" indent="0" algn="ctr">
              <a:buNone/>
              <a:defRPr sz="3080"/>
            </a:lvl5pPr>
            <a:lvl6pPr marL="4402570" indent="0" algn="ctr">
              <a:buNone/>
              <a:defRPr sz="3080"/>
            </a:lvl6pPr>
            <a:lvl7pPr marL="5283087" indent="0" algn="ctr">
              <a:buNone/>
              <a:defRPr sz="3080"/>
            </a:lvl7pPr>
            <a:lvl8pPr marL="6163600" indent="0" algn="ctr">
              <a:buNone/>
              <a:defRPr sz="3080"/>
            </a:lvl8pPr>
            <a:lvl9pPr marL="7044114" indent="0" algn="ctr">
              <a:buNone/>
              <a:defRPr sz="308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95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no graphics)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86BB58D-BF1D-41D5-B431-2ABC007519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1" y="1"/>
            <a:ext cx="6853238" cy="864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850" y="2874929"/>
            <a:ext cx="4560828" cy="1531468"/>
          </a:xfrm>
        </p:spPr>
        <p:txBody>
          <a:bodyPr anchor="b"/>
          <a:lstStyle>
            <a:lvl1pPr algn="l">
              <a:defRPr sz="808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850" y="4522406"/>
            <a:ext cx="4560828" cy="1243442"/>
          </a:xfrm>
        </p:spPr>
        <p:txBody>
          <a:bodyPr/>
          <a:lstStyle>
            <a:lvl1pPr marL="0" indent="0" algn="l">
              <a:buNone/>
              <a:defRPr sz="4623">
                <a:solidFill>
                  <a:schemeClr val="tx2"/>
                </a:solidFill>
              </a:defRPr>
            </a:lvl1pPr>
            <a:lvl2pPr marL="880514" indent="0" algn="ctr">
              <a:buNone/>
              <a:defRPr sz="3852"/>
            </a:lvl2pPr>
            <a:lvl3pPr marL="1761030" indent="0" algn="ctr">
              <a:buNone/>
              <a:defRPr sz="3467"/>
            </a:lvl3pPr>
            <a:lvl4pPr marL="2641543" indent="0" algn="ctr">
              <a:buNone/>
              <a:defRPr sz="3080"/>
            </a:lvl4pPr>
            <a:lvl5pPr marL="3522057" indent="0" algn="ctr">
              <a:buNone/>
              <a:defRPr sz="3080"/>
            </a:lvl5pPr>
            <a:lvl6pPr marL="4402570" indent="0" algn="ctr">
              <a:buNone/>
              <a:defRPr sz="3080"/>
            </a:lvl6pPr>
            <a:lvl7pPr marL="5283087" indent="0" algn="ctr">
              <a:buNone/>
              <a:defRPr sz="3080"/>
            </a:lvl7pPr>
            <a:lvl8pPr marL="6163600" indent="0" algn="ctr">
              <a:buNone/>
              <a:defRPr sz="3080"/>
            </a:lvl8pPr>
            <a:lvl9pPr marL="7044114" indent="0" algn="ctr">
              <a:buNone/>
              <a:defRPr sz="308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7826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or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>
            <a:extLst>
              <a:ext uri="{FF2B5EF4-FFF2-40B4-BE49-F238E27FC236}">
                <a16:creationId xmlns:a16="http://schemas.microsoft.com/office/drawing/2014/main" id="{7DC3AF68-915B-46E4-9AB3-D1F28CBEA89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"/>
            <a:ext cx="6858000" cy="8675433"/>
            <a:chOff x="0" y="0"/>
            <a:chExt cx="9144000" cy="5164038"/>
          </a:xfrm>
        </p:grpSpPr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3105ED05-B6C6-426F-A572-1985F1001BFD}"/>
                </a:ext>
              </a:extLst>
            </p:cNvPr>
            <p:cNvSpPr/>
            <p:nvPr userDrawn="1"/>
          </p:nvSpPr>
          <p:spPr bwMode="auto">
            <a:xfrm>
              <a:off x="0" y="4055984"/>
              <a:ext cx="7342188" cy="1108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259FDD-AF81-403D-BBC6-C32734612234}"/>
                </a:ext>
              </a:extLst>
            </p:cNvPr>
            <p:cNvSpPr/>
            <p:nvPr userDrawn="1"/>
          </p:nvSpPr>
          <p:spPr bwMode="auto">
            <a:xfrm>
              <a:off x="7342188" y="0"/>
              <a:ext cx="1801812" cy="5164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6" name="Isosceles Triangle 11">
              <a:extLst>
                <a:ext uri="{FF2B5EF4-FFF2-40B4-BE49-F238E27FC236}">
                  <a16:creationId xmlns:a16="http://schemas.microsoft.com/office/drawing/2014/main" id="{EF0832BE-B646-45A0-AB06-E8A1F58C355B}"/>
                </a:ext>
              </a:extLst>
            </p:cNvPr>
            <p:cNvSpPr/>
            <p:nvPr userDrawn="1"/>
          </p:nvSpPr>
          <p:spPr bwMode="auto">
            <a:xfrm rot="10800000">
              <a:off x="644525" y="3833739"/>
              <a:ext cx="727075" cy="396867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cxnSp>
        <p:nvCxnSpPr>
          <p:cNvPr id="7" name="Straight Connector 15">
            <a:extLst>
              <a:ext uri="{FF2B5EF4-FFF2-40B4-BE49-F238E27FC236}">
                <a16:creationId xmlns:a16="http://schemas.microsoft.com/office/drawing/2014/main" id="{F881236F-97A4-46C7-814A-CEEDB15974A7}"/>
              </a:ext>
            </a:extLst>
          </p:cNvPr>
          <p:cNvCxnSpPr/>
          <p:nvPr userDrawn="1"/>
        </p:nvCxnSpPr>
        <p:spPr>
          <a:xfrm>
            <a:off x="415534" y="8046045"/>
            <a:ext cx="6106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2">
            <a:extLst>
              <a:ext uri="{FF2B5EF4-FFF2-40B4-BE49-F238E27FC236}">
                <a16:creationId xmlns:a16="http://schemas.microsoft.com/office/drawing/2014/main" id="{4FD3D92D-B3B2-4533-B5B2-3645747377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4068" y="4440396"/>
            <a:ext cx="617935" cy="237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55" y="1818163"/>
            <a:ext cx="4791232" cy="4974998"/>
          </a:xfrm>
        </p:spPr>
        <p:txBody>
          <a:bodyPr/>
          <a:lstStyle>
            <a:lvl1pPr>
              <a:defRPr sz="963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EFE19C0-4A98-410C-9BC8-CD421C1F6A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Text in footer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F1101B0-548C-48E6-8E2C-139484D3E8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11F1E-F7AE-4B3E-845F-8F00A1B2511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839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or Statistic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5">
            <a:extLst>
              <a:ext uri="{FF2B5EF4-FFF2-40B4-BE49-F238E27FC236}">
                <a16:creationId xmlns:a16="http://schemas.microsoft.com/office/drawing/2014/main" id="{3583CBAA-A6E1-49D2-9798-3E1830794359}"/>
              </a:ext>
            </a:extLst>
          </p:cNvPr>
          <p:cNvCxnSpPr/>
          <p:nvPr userDrawn="1"/>
        </p:nvCxnSpPr>
        <p:spPr>
          <a:xfrm>
            <a:off x="415534" y="8046045"/>
            <a:ext cx="6106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14">
            <a:extLst>
              <a:ext uri="{FF2B5EF4-FFF2-40B4-BE49-F238E27FC236}">
                <a16:creationId xmlns:a16="http://schemas.microsoft.com/office/drawing/2014/main" id="{D3D9E3C3-AB58-47B8-B595-B05AC287D4AD}"/>
              </a:ext>
            </a:extLst>
          </p:cNvPr>
          <p:cNvSpPr/>
          <p:nvPr userDrawn="1"/>
        </p:nvSpPr>
        <p:spPr>
          <a:xfrm rot="10800000">
            <a:off x="5" y="10669"/>
            <a:ext cx="5513785" cy="6963283"/>
          </a:xfrm>
          <a:custGeom>
            <a:avLst/>
            <a:gdLst>
              <a:gd name="connsiteX0" fmla="*/ 7340600 w 7340600"/>
              <a:gd name="connsiteY0" fmla="*/ 5925324 h 5925324"/>
              <a:gd name="connsiteX1" fmla="*/ 0 w 7340600"/>
              <a:gd name="connsiteY1" fmla="*/ 5925324 h 5925324"/>
              <a:gd name="connsiteX2" fmla="*/ 0 w 7340600"/>
              <a:gd name="connsiteY2" fmla="*/ 174789 h 5925324"/>
              <a:gd name="connsiteX3" fmla="*/ 6172563 w 7340600"/>
              <a:gd name="connsiteY3" fmla="*/ 174789 h 5925324"/>
              <a:gd name="connsiteX4" fmla="*/ 6332537 w 7340600"/>
              <a:gd name="connsiteY4" fmla="*/ 0 h 5925324"/>
              <a:gd name="connsiteX5" fmla="*/ 6492511 w 7340600"/>
              <a:gd name="connsiteY5" fmla="*/ 174789 h 5925324"/>
              <a:gd name="connsiteX6" fmla="*/ 7340600 w 7340600"/>
              <a:gd name="connsiteY6" fmla="*/ 174789 h 5925324"/>
              <a:gd name="connsiteX0" fmla="*/ 7340600 w 7340600"/>
              <a:gd name="connsiteY0" fmla="*/ 4144566 h 5925324"/>
              <a:gd name="connsiteX1" fmla="*/ 0 w 7340600"/>
              <a:gd name="connsiteY1" fmla="*/ 5925324 h 5925324"/>
              <a:gd name="connsiteX2" fmla="*/ 0 w 7340600"/>
              <a:gd name="connsiteY2" fmla="*/ 174789 h 5925324"/>
              <a:gd name="connsiteX3" fmla="*/ 6172563 w 7340600"/>
              <a:gd name="connsiteY3" fmla="*/ 174789 h 5925324"/>
              <a:gd name="connsiteX4" fmla="*/ 6332537 w 7340600"/>
              <a:gd name="connsiteY4" fmla="*/ 0 h 5925324"/>
              <a:gd name="connsiteX5" fmla="*/ 6492511 w 7340600"/>
              <a:gd name="connsiteY5" fmla="*/ 174789 h 5925324"/>
              <a:gd name="connsiteX6" fmla="*/ 7340600 w 7340600"/>
              <a:gd name="connsiteY6" fmla="*/ 174789 h 5925324"/>
              <a:gd name="connsiteX7" fmla="*/ 7340600 w 7340600"/>
              <a:gd name="connsiteY7" fmla="*/ 4144566 h 5925324"/>
              <a:gd name="connsiteX0" fmla="*/ 7352475 w 7352475"/>
              <a:gd name="connsiteY0" fmla="*/ 4144566 h 4144567"/>
              <a:gd name="connsiteX1" fmla="*/ 0 w 7352475"/>
              <a:gd name="connsiteY1" fmla="*/ 4144567 h 4144567"/>
              <a:gd name="connsiteX2" fmla="*/ 11875 w 7352475"/>
              <a:gd name="connsiteY2" fmla="*/ 174789 h 4144567"/>
              <a:gd name="connsiteX3" fmla="*/ 6184438 w 7352475"/>
              <a:gd name="connsiteY3" fmla="*/ 174789 h 4144567"/>
              <a:gd name="connsiteX4" fmla="*/ 6344412 w 7352475"/>
              <a:gd name="connsiteY4" fmla="*/ 0 h 4144567"/>
              <a:gd name="connsiteX5" fmla="*/ 6504386 w 7352475"/>
              <a:gd name="connsiteY5" fmla="*/ 174789 h 4144567"/>
              <a:gd name="connsiteX6" fmla="*/ 7352475 w 7352475"/>
              <a:gd name="connsiteY6" fmla="*/ 174789 h 4144567"/>
              <a:gd name="connsiteX7" fmla="*/ 7352475 w 7352475"/>
              <a:gd name="connsiteY7" fmla="*/ 4144566 h 414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52475" h="4144567">
                <a:moveTo>
                  <a:pt x="7352475" y="4144566"/>
                </a:moveTo>
                <a:lnTo>
                  <a:pt x="0" y="4144567"/>
                </a:lnTo>
                <a:cubicBezTo>
                  <a:pt x="3958" y="2821308"/>
                  <a:pt x="7917" y="1498048"/>
                  <a:pt x="11875" y="174789"/>
                </a:cubicBezTo>
                <a:lnTo>
                  <a:pt x="6184438" y="174789"/>
                </a:lnTo>
                <a:lnTo>
                  <a:pt x="6344412" y="0"/>
                </a:lnTo>
                <a:lnTo>
                  <a:pt x="6504386" y="174789"/>
                </a:lnTo>
                <a:lnTo>
                  <a:pt x="7352475" y="174789"/>
                </a:lnTo>
                <a:lnTo>
                  <a:pt x="7352475" y="4144566"/>
                </a:lnTo>
                <a:close/>
              </a:path>
            </a:pathLst>
          </a:cu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0165EB85-A486-4E58-A065-39AFC9E26F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4068" y="4307052"/>
            <a:ext cx="617935" cy="237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55" y="1818163"/>
            <a:ext cx="4791232" cy="4974998"/>
          </a:xfrm>
        </p:spPr>
        <p:txBody>
          <a:bodyPr/>
          <a:lstStyle>
            <a:lvl1pPr>
              <a:defRPr sz="963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5976DA9-89B6-4471-B50A-16A5A2FFAB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Text in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76DC2-51EF-4A97-A7AC-38F8FA03D0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DF683-CB47-417B-BC7F-CEE18E1BC8F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680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807" y="1941337"/>
            <a:ext cx="6198394" cy="584669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8513B9C-E460-4344-B50D-D3A6C8FC77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Text in footer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CA4226F-5A82-44EC-9BE6-D1622C888F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37465-C2F8-4169-A5A3-6C8FBF73C37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2106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807" y="1941337"/>
            <a:ext cx="6198394" cy="58466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9807" y="1423191"/>
            <a:ext cx="6198394" cy="378297"/>
          </a:xfrm>
        </p:spPr>
        <p:txBody>
          <a:bodyPr/>
          <a:lstStyle>
            <a:lvl1pPr marL="0" indent="0">
              <a:buNone/>
              <a:defRPr sz="4237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E4264-A732-4862-9656-87F414333E5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Text in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25063-825B-4F7E-A509-78B384AF1DC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EF4A0-4024-475A-B29B-045CAD0AC67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7817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and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804" y="1941337"/>
            <a:ext cx="5205600" cy="584669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C98F095-BC59-4FA9-B087-0D0AC492EF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Text in footer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1E0A07E-7AA3-400C-BD1B-7C882EEF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F2872-4A00-452F-BC3E-9C68A0565CD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6093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F9BF6E5-03D5-4208-8666-62F749D114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29804" y="589387"/>
            <a:ext cx="6198394" cy="60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50939DC-CEFD-46AE-9F7F-D189F3D051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29804" y="1941505"/>
            <a:ext cx="6198394" cy="584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1B503-214F-4812-B61E-91C0E9EE7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4091" y="8008711"/>
            <a:ext cx="4256484" cy="461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926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/>
              <a:t>Text in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CD6DC-00A7-4D65-93F0-B3F840389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93644" y="8008711"/>
            <a:ext cx="308372" cy="46137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926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1FBFDF8-5EE9-4C2D-85E9-350BCAB0AEB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6CE148-BAD6-4DDA-9986-FE1787EE5CCA}"/>
              </a:ext>
            </a:extLst>
          </p:cNvPr>
          <p:cNvCxnSpPr/>
          <p:nvPr/>
        </p:nvCxnSpPr>
        <p:spPr>
          <a:xfrm>
            <a:off x="415534" y="8046045"/>
            <a:ext cx="6106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57" r:id="rId15"/>
    <p:sldLayoutId id="2147483949" r:id="rId16"/>
    <p:sldLayoutId id="2147483950" r:id="rId17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163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163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163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163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163">
          <a:solidFill>
            <a:schemeClr val="tx2"/>
          </a:solidFill>
          <a:latin typeface="Arial" charset="0"/>
          <a:cs typeface="Arial" charset="0"/>
        </a:defRPr>
      </a:lvl5pPr>
      <a:lvl6pPr marL="88051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8473">
          <a:solidFill>
            <a:schemeClr val="tx1"/>
          </a:solidFill>
          <a:latin typeface="Calibri Light" panose="020F0302020204030204" pitchFamily="34" charset="0"/>
        </a:defRPr>
      </a:lvl6pPr>
      <a:lvl7pPr marL="17610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8473">
          <a:solidFill>
            <a:schemeClr val="tx1"/>
          </a:solidFill>
          <a:latin typeface="Calibri Light" panose="020F0302020204030204" pitchFamily="34" charset="0"/>
        </a:defRPr>
      </a:lvl7pPr>
      <a:lvl8pPr marL="26415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8473">
          <a:solidFill>
            <a:schemeClr val="tx1"/>
          </a:solidFill>
          <a:latin typeface="Calibri Light" panose="020F0302020204030204" pitchFamily="34" charset="0"/>
        </a:defRPr>
      </a:lvl8pPr>
      <a:lvl9pPr marL="352205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8473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440257" indent="-440257" algn="l" rtl="0" eaLnBrk="0" fontAlgn="base" hangingPunct="0">
        <a:lnSpc>
          <a:spcPct val="90000"/>
        </a:lnSpc>
        <a:spcBef>
          <a:spcPts val="1926"/>
        </a:spcBef>
        <a:spcAft>
          <a:spcPct val="0"/>
        </a:spcAft>
        <a:buFont typeface="Arial" panose="020B0604020202020204" pitchFamily="34" charset="0"/>
        <a:buChar char="•"/>
        <a:defRPr sz="3852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320771" indent="-440257" algn="l" rtl="0" eaLnBrk="0" fontAlgn="base" hangingPunct="0">
        <a:lnSpc>
          <a:spcPct val="90000"/>
        </a:lnSpc>
        <a:spcBef>
          <a:spcPts val="96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2201286" indent="-440257" algn="l" rtl="0" eaLnBrk="0" fontAlgn="base" hangingPunct="0">
        <a:lnSpc>
          <a:spcPct val="90000"/>
        </a:lnSpc>
        <a:spcBef>
          <a:spcPts val="963"/>
        </a:spcBef>
        <a:spcAft>
          <a:spcPct val="0"/>
        </a:spcAft>
        <a:buFont typeface="Arial" panose="020B0604020202020204" pitchFamily="34" charset="0"/>
        <a:buChar char="•"/>
        <a:defRPr sz="308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081801" indent="-440257" algn="l" rtl="0" eaLnBrk="0" fontAlgn="base" hangingPunct="0">
        <a:lnSpc>
          <a:spcPct val="90000"/>
        </a:lnSpc>
        <a:spcBef>
          <a:spcPts val="963"/>
        </a:spcBef>
        <a:spcAft>
          <a:spcPct val="0"/>
        </a:spcAft>
        <a:buFont typeface="Arial" panose="020B0604020202020204" pitchFamily="34" charset="0"/>
        <a:buChar char="•"/>
        <a:defRPr sz="2696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3962315" indent="-440257" algn="l" rtl="0" eaLnBrk="0" fontAlgn="base" hangingPunct="0">
        <a:lnSpc>
          <a:spcPct val="90000"/>
        </a:lnSpc>
        <a:spcBef>
          <a:spcPts val="963"/>
        </a:spcBef>
        <a:spcAft>
          <a:spcPct val="0"/>
        </a:spcAft>
        <a:buFont typeface="Arial" panose="020B0604020202020204" pitchFamily="34" charset="0"/>
        <a:buChar char="•"/>
        <a:defRPr sz="2311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4842828" indent="-440257" algn="l" defTabSz="1761030" rtl="0" eaLnBrk="1" latinLnBrk="0" hangingPunct="1">
        <a:lnSpc>
          <a:spcPct val="90000"/>
        </a:lnSpc>
        <a:spcBef>
          <a:spcPts val="963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723344" indent="-440257" algn="l" defTabSz="1761030" rtl="0" eaLnBrk="1" latinLnBrk="0" hangingPunct="1">
        <a:lnSpc>
          <a:spcPct val="90000"/>
        </a:lnSpc>
        <a:spcBef>
          <a:spcPts val="963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603857" indent="-440257" algn="l" defTabSz="1761030" rtl="0" eaLnBrk="1" latinLnBrk="0" hangingPunct="1">
        <a:lnSpc>
          <a:spcPct val="90000"/>
        </a:lnSpc>
        <a:spcBef>
          <a:spcPts val="963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7484373" indent="-440257" algn="l" defTabSz="1761030" rtl="0" eaLnBrk="1" latinLnBrk="0" hangingPunct="1">
        <a:lnSpc>
          <a:spcPct val="90000"/>
        </a:lnSpc>
        <a:spcBef>
          <a:spcPts val="963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61030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80514" algn="l" defTabSz="1761030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761030" algn="l" defTabSz="1761030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641543" algn="l" defTabSz="1761030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522057" algn="l" defTabSz="1761030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402570" algn="l" defTabSz="1761030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283087" algn="l" defTabSz="1761030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163600" algn="l" defTabSz="1761030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7044114" algn="l" defTabSz="1761030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870914B3-87E6-4C8E-B1F9-0128A3950FBA}"/>
              </a:ext>
            </a:extLst>
          </p:cNvPr>
          <p:cNvSpPr txBox="1"/>
          <p:nvPr/>
        </p:nvSpPr>
        <p:spPr>
          <a:xfrm>
            <a:off x="225001" y="-58540"/>
            <a:ext cx="6408000" cy="640800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145770"/>
              </a:avLst>
            </a:prstTxWarp>
            <a:spAutoFit/>
          </a:bodyPr>
          <a:lstStyle/>
          <a:p>
            <a:r>
              <a:rPr lang="en-GB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Embryonic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C59629-CB72-406F-B080-11B865BDDA7F}"/>
              </a:ext>
            </a:extLst>
          </p:cNvPr>
          <p:cNvSpPr txBox="1"/>
          <p:nvPr/>
        </p:nvSpPr>
        <p:spPr>
          <a:xfrm rot="5400000">
            <a:off x="225001" y="-58540"/>
            <a:ext cx="6408000" cy="640800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145770"/>
              </a:avLst>
            </a:prstTxWarp>
            <a:spAutoFit/>
          </a:bodyPr>
          <a:lstStyle/>
          <a:p>
            <a:r>
              <a:rPr lang="en-GB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Emerging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40BC40-4DBC-45EF-B666-8807B8C4CB23}"/>
              </a:ext>
            </a:extLst>
          </p:cNvPr>
          <p:cNvSpPr txBox="1"/>
          <p:nvPr/>
        </p:nvSpPr>
        <p:spPr>
          <a:xfrm rot="10800000">
            <a:off x="225001" y="-58539"/>
            <a:ext cx="6408000" cy="640800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145770"/>
              </a:avLst>
            </a:prstTxWarp>
            <a:spAutoFit/>
          </a:bodyPr>
          <a:lstStyle/>
          <a:p>
            <a:r>
              <a:rPr lang="en-GB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Developing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472A1A-9331-4CB1-9187-F13607551B97}"/>
              </a:ext>
            </a:extLst>
          </p:cNvPr>
          <p:cNvSpPr txBox="1"/>
          <p:nvPr/>
        </p:nvSpPr>
        <p:spPr>
          <a:xfrm rot="16200000">
            <a:off x="281845" y="-48039"/>
            <a:ext cx="6408000" cy="640800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145770"/>
              </a:avLst>
            </a:prstTxWarp>
            <a:spAutoFit/>
          </a:bodyPr>
          <a:lstStyle/>
          <a:p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Mainstream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1101473E-EA2D-4BCC-929B-7161B1EE60BE}"/>
              </a:ext>
            </a:extLst>
          </p:cNvPr>
          <p:cNvSpPr>
            <a:spLocks noChangeAspect="1"/>
          </p:cNvSpPr>
          <p:nvPr/>
        </p:nvSpPr>
        <p:spPr>
          <a:xfrm>
            <a:off x="350700" y="67161"/>
            <a:ext cx="6156600" cy="6156600"/>
          </a:xfrm>
          <a:prstGeom prst="arc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7D1B47-CA85-4E1F-A7B1-BD0EE217A359}"/>
              </a:ext>
            </a:extLst>
          </p:cNvPr>
          <p:cNvSpPr>
            <a:spLocks noChangeAspect="1"/>
          </p:cNvSpPr>
          <p:nvPr/>
        </p:nvSpPr>
        <p:spPr>
          <a:xfrm>
            <a:off x="549001" y="265461"/>
            <a:ext cx="5760000" cy="576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DCAAE2-C60A-455E-AFF1-3A8CD0CA3CCD}"/>
              </a:ext>
            </a:extLst>
          </p:cNvPr>
          <p:cNvSpPr>
            <a:spLocks noChangeAspect="1"/>
          </p:cNvSpPr>
          <p:nvPr/>
        </p:nvSpPr>
        <p:spPr>
          <a:xfrm>
            <a:off x="1178022" y="911237"/>
            <a:ext cx="4500000" cy="450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FB867B-B861-4B71-BDAF-06CDEC817C12}"/>
              </a:ext>
            </a:extLst>
          </p:cNvPr>
          <p:cNvSpPr>
            <a:spLocks noChangeAspect="1"/>
          </p:cNvSpPr>
          <p:nvPr/>
        </p:nvSpPr>
        <p:spPr>
          <a:xfrm>
            <a:off x="1988022" y="1721797"/>
            <a:ext cx="2880000" cy="28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F4998D-290A-42A0-8513-16050E5DF073}"/>
              </a:ext>
            </a:extLst>
          </p:cNvPr>
          <p:cNvSpPr/>
          <p:nvPr/>
        </p:nvSpPr>
        <p:spPr>
          <a:xfrm>
            <a:off x="549001" y="3064463"/>
            <a:ext cx="5760000" cy="1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9D30DC-06B0-4D1B-A114-1390E06C99F9}"/>
              </a:ext>
            </a:extLst>
          </p:cNvPr>
          <p:cNvSpPr/>
          <p:nvPr/>
        </p:nvSpPr>
        <p:spPr>
          <a:xfrm rot="5400000">
            <a:off x="549001" y="3073461"/>
            <a:ext cx="5760000" cy="14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FBA7E8-1E4F-4041-BCA3-EF3F4681BD97}"/>
              </a:ext>
            </a:extLst>
          </p:cNvPr>
          <p:cNvSpPr txBox="1"/>
          <p:nvPr/>
        </p:nvSpPr>
        <p:spPr>
          <a:xfrm>
            <a:off x="2727894" y="3037149"/>
            <a:ext cx="1390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Transformational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478DE4-E8C4-4C4D-866D-3F064A3230DC}"/>
              </a:ext>
            </a:extLst>
          </p:cNvPr>
          <p:cNvSpPr txBox="1"/>
          <p:nvPr/>
        </p:nvSpPr>
        <p:spPr>
          <a:xfrm>
            <a:off x="5000573" y="3044843"/>
            <a:ext cx="5162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High</a:t>
            </a:r>
            <a:endParaRPr lang="en-GB" sz="90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ED271-11A5-4087-B937-CC4311F39D3B}"/>
              </a:ext>
            </a:extLst>
          </p:cNvPr>
          <p:cNvSpPr txBox="1"/>
          <p:nvPr/>
        </p:nvSpPr>
        <p:spPr>
          <a:xfrm>
            <a:off x="1323397" y="3044843"/>
            <a:ext cx="5162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0E5260-BA66-4788-BDC0-1F31DC706C7F}"/>
              </a:ext>
            </a:extLst>
          </p:cNvPr>
          <p:cNvSpPr txBox="1"/>
          <p:nvPr/>
        </p:nvSpPr>
        <p:spPr>
          <a:xfrm>
            <a:off x="429429" y="3044843"/>
            <a:ext cx="8615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Moderate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1003D0-B412-4299-85A1-026A23E8ADC1}"/>
              </a:ext>
            </a:extLst>
          </p:cNvPr>
          <p:cNvSpPr txBox="1"/>
          <p:nvPr/>
        </p:nvSpPr>
        <p:spPr>
          <a:xfrm>
            <a:off x="5561005" y="3044843"/>
            <a:ext cx="8615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Moderate</a:t>
            </a:r>
            <a:endParaRPr lang="en-GB" sz="90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5C91F77-C6AF-43CC-ADDF-1ECF2DE7C3A0}"/>
              </a:ext>
            </a:extLst>
          </p:cNvPr>
          <p:cNvSpPr>
            <a:spLocks noChangeAspect="1"/>
          </p:cNvSpPr>
          <p:nvPr/>
        </p:nvSpPr>
        <p:spPr>
          <a:xfrm rot="5400000">
            <a:off x="350700" y="67161"/>
            <a:ext cx="6156600" cy="6156600"/>
          </a:xfrm>
          <a:prstGeom prst="arc">
            <a:avLst/>
          </a:prstGeom>
          <a:noFill/>
          <a:ln w="28575" cap="flat">
            <a:solidFill>
              <a:schemeClr val="accent2">
                <a:lumMod val="50000"/>
              </a:schemeClr>
            </a:solidFill>
            <a:prstDash val="solid"/>
            <a:miter lim="800000"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3DE3E18C-34C6-4FB8-B8CC-100A95B7AF0B}"/>
              </a:ext>
            </a:extLst>
          </p:cNvPr>
          <p:cNvSpPr>
            <a:spLocks noChangeAspect="1"/>
          </p:cNvSpPr>
          <p:nvPr/>
        </p:nvSpPr>
        <p:spPr>
          <a:xfrm rot="16200000">
            <a:off x="350701" y="67161"/>
            <a:ext cx="6156600" cy="6156600"/>
          </a:xfrm>
          <a:prstGeom prst="arc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90E91388-3404-41BC-B04C-B76C1D893088}"/>
              </a:ext>
            </a:extLst>
          </p:cNvPr>
          <p:cNvSpPr>
            <a:spLocks noChangeAspect="1"/>
          </p:cNvSpPr>
          <p:nvPr/>
        </p:nvSpPr>
        <p:spPr>
          <a:xfrm rot="10800000">
            <a:off x="350700" y="67161"/>
            <a:ext cx="6156600" cy="6156600"/>
          </a:xfrm>
          <a:prstGeom prst="arc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olid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0D8665-CCE9-4A6A-9171-9A867746010F}"/>
              </a:ext>
            </a:extLst>
          </p:cNvPr>
          <p:cNvSpPr/>
          <p:nvPr/>
        </p:nvSpPr>
        <p:spPr>
          <a:xfrm>
            <a:off x="234945" y="3064463"/>
            <a:ext cx="249945" cy="1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6550A9-FE19-47A9-AFC1-D39617A85DA2}"/>
              </a:ext>
            </a:extLst>
          </p:cNvPr>
          <p:cNvSpPr/>
          <p:nvPr/>
        </p:nvSpPr>
        <p:spPr>
          <a:xfrm>
            <a:off x="281845" y="3000024"/>
            <a:ext cx="144000" cy="144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905BAA2E-C931-4830-983A-FA5E258F8BFA}"/>
              </a:ext>
            </a:extLst>
          </p:cNvPr>
          <p:cNvSpPr/>
          <p:nvPr/>
        </p:nvSpPr>
        <p:spPr>
          <a:xfrm>
            <a:off x="264653" y="3150158"/>
            <a:ext cx="180000" cy="180000"/>
          </a:xfrm>
          <a:prstGeom prst="mathMinus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F509CE7-6E8C-4D9E-A977-40FDD6797D18}"/>
              </a:ext>
            </a:extLst>
          </p:cNvPr>
          <p:cNvSpPr>
            <a:spLocks noChangeAspect="1"/>
          </p:cNvSpPr>
          <p:nvPr/>
        </p:nvSpPr>
        <p:spPr>
          <a:xfrm>
            <a:off x="1985089" y="1726065"/>
            <a:ext cx="2880000" cy="288000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337C5744-FD3F-4FA7-8445-DECD153F850A}"/>
              </a:ext>
            </a:extLst>
          </p:cNvPr>
          <p:cNvSpPr>
            <a:spLocks noChangeAspect="1"/>
          </p:cNvSpPr>
          <p:nvPr/>
        </p:nvSpPr>
        <p:spPr>
          <a:xfrm>
            <a:off x="1173244" y="912498"/>
            <a:ext cx="4500000" cy="4500000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CDBAEA9-79E0-4609-9AB5-7C3B1006A858}"/>
              </a:ext>
            </a:extLst>
          </p:cNvPr>
          <p:cNvSpPr>
            <a:spLocks noChangeAspect="1"/>
          </p:cNvSpPr>
          <p:nvPr/>
        </p:nvSpPr>
        <p:spPr>
          <a:xfrm>
            <a:off x="548999" y="268921"/>
            <a:ext cx="5760000" cy="5760000"/>
          </a:xfrm>
          <a:prstGeom prst="ellipse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29A5D-936F-4771-82BA-1D473162B7EB}"/>
              </a:ext>
            </a:extLst>
          </p:cNvPr>
          <p:cNvSpPr txBox="1"/>
          <p:nvPr/>
        </p:nvSpPr>
        <p:spPr>
          <a:xfrm>
            <a:off x="-1304925" y="569383"/>
            <a:ext cx="153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Oldest!</a:t>
            </a:r>
          </a:p>
        </p:txBody>
      </p:sp>
    </p:spTree>
    <p:extLst>
      <p:ext uri="{BB962C8B-B14F-4D97-AF65-F5344CB8AC3E}">
        <p14:creationId xmlns:p14="http://schemas.microsoft.com/office/powerpoint/2010/main" val="3407567991"/>
      </p:ext>
    </p:extLst>
  </p:cSld>
  <p:clrMapOvr>
    <a:masterClrMapping/>
  </p:clrMapOvr>
</p:sld>
</file>

<file path=ppt/theme/theme1.xml><?xml version="1.0" encoding="utf-8"?>
<a:theme xmlns:a="http://schemas.openxmlformats.org/drawingml/2006/main" name="defra-powerpoint-template-3">
  <a:themeElements>
    <a:clrScheme name="Defra palette">
      <a:dk1>
        <a:sysClr val="windowText" lastClr="000000"/>
      </a:dk1>
      <a:lt1>
        <a:sysClr val="window" lastClr="FFFFFF"/>
      </a:lt1>
      <a:dk2>
        <a:srgbClr val="00AF41"/>
      </a:dk2>
      <a:lt2>
        <a:srgbClr val="FFFFFF"/>
      </a:lt2>
      <a:accent1>
        <a:srgbClr val="00AF41"/>
      </a:accent1>
      <a:accent2>
        <a:srgbClr val="8FBF41"/>
      </a:accent2>
      <a:accent3>
        <a:srgbClr val="FFD500"/>
      </a:accent3>
      <a:accent4>
        <a:srgbClr val="DE2B29"/>
      </a:accent4>
      <a:accent5>
        <a:srgbClr val="F59A00"/>
      </a:accent5>
      <a:accent6>
        <a:srgbClr val="007BC4"/>
      </a:accent6>
      <a:hlink>
        <a:srgbClr val="D51067"/>
      </a:hlink>
      <a:folHlink>
        <a:srgbClr val="6D3075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.1756_Defra_Powerpoint_template_v3.potx" id="{9FA114EF-0F28-45DA-BD28-1DBA18000EF3}" vid="{39D81AC2-6EAA-48ED-836F-6F337E5C2D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f401361b24e474cb011be6eb76c0e76 xmlns="662745e8-e224-48e8-a2e3-254862b8c2f5">
      <Terms xmlns="http://schemas.microsoft.com/office/infopath/2007/PartnerControls">
        <TermInfo xmlns="http://schemas.microsoft.com/office/infopath/2007/PartnerControls">
          <TermName xmlns="http://schemas.microsoft.com/office/infopath/2007/PartnerControls">Crown</TermName>
          <TermId xmlns="http://schemas.microsoft.com/office/infopath/2007/PartnerControls">69589897-2828-4761-976e-717fd8e631c9</TermId>
        </TermInfo>
      </Terms>
    </cf401361b24e474cb011be6eb76c0e76>
    <k85d23755b3a46b5a51451cf336b2e9b xmlns="662745e8-e224-48e8-a2e3-254862b8c2f5">
      <Terms xmlns="http://schemas.microsoft.com/office/infopath/2007/PartnerControls"/>
    </k85d23755b3a46b5a51451cf336b2e9b>
    <Topic xmlns="662745e8-e224-48e8-a2e3-254862b8c2f5">TeamInnov Docs</Topic>
    <HOMigrated xmlns="662745e8-e224-48e8-a2e3-254862b8c2f5">false</HOMigrated>
    <ddeb1fd0a9ad4436a96525d34737dc44 xmlns="662745e8-e224-48e8-a2e3-254862b8c2f5">
      <Terms xmlns="http://schemas.microsoft.com/office/infopath/2007/PartnerControls">
        <TermInfo xmlns="http://schemas.microsoft.com/office/infopath/2007/PartnerControls">
          <TermName xmlns="http://schemas.microsoft.com/office/infopath/2007/PartnerControls">External</TermName>
          <TermId xmlns="http://schemas.microsoft.com/office/infopath/2007/PartnerControls">1104eb68-55d8-494f-b6ba-c5473579de73</TermId>
        </TermInfo>
      </Terms>
    </ddeb1fd0a9ad4436a96525d34737dc44>
    <lae2bfa7b6474897ab4a53f76ea236c7 xmlns="662745e8-e224-48e8-a2e3-254862b8c2f5">
      <Terms xmlns="http://schemas.microsoft.com/office/infopath/2007/PartnerControls">
        <TermInfo xmlns="http://schemas.microsoft.com/office/infopath/2007/PartnerControls">
          <TermName xmlns="http://schemas.microsoft.com/office/infopath/2007/PartnerControls">Official</TermName>
          <TermId xmlns="http://schemas.microsoft.com/office/infopath/2007/PartnerControls">14c80daa-741b-422c-9722-f71693c9ede4</TermId>
        </TermInfo>
      </Terms>
    </lae2bfa7b6474897ab4a53f76ea236c7>
    <TaxCatchAll xmlns="662745e8-e224-48e8-a2e3-254862b8c2f5">
      <Value>8</Value>
      <Value>5</Value>
      <Value>4</Value>
      <Value>2</Value>
      <Value>1</Value>
    </TaxCatchAll>
    <fe59e9859d6a491389c5b03567f5dda5 xmlns="662745e8-e224-48e8-a2e3-254862b8c2f5">
      <Terms xmlns="http://schemas.microsoft.com/office/infopath/2007/PartnerControls">
        <TermInfo xmlns="http://schemas.microsoft.com/office/infopath/2007/PartnerControls">
          <TermName xmlns="http://schemas.microsoft.com/office/infopath/2007/PartnerControls">DDTS</TermName>
          <TermId xmlns="http://schemas.microsoft.com/office/infopath/2007/PartnerControls">4b496496-8422-4e09-ae59-802e7f67f771</TermId>
        </TermInfo>
      </Terms>
    </fe59e9859d6a491389c5b03567f5dda5>
    <Team xmlns="662745e8-e224-48e8-a2e3-254862b8c2f5">Defra Architecture</Team>
    <n7493b4506bf40e28c373b1e51a33445 xmlns="662745e8-e224-48e8-a2e3-254862b8c2f5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Team</TermName>
          <TermId xmlns="http://schemas.microsoft.com/office/infopath/2007/PartnerControls">ff0485df-0575-416f-802f-e999165821b7</TermId>
        </TermInfo>
      </Terms>
    </n7493b4506bf40e28c373b1e51a33445>
    <Stakeholder xmlns="3c89eeb4-b437-4fe1-a4f6-df7bc9eb5ee6" xsi:nil="true"/>
    <Status xmlns="3c89eeb4-b437-4fe1-a4f6-df7bc9eb5ee6">Draft (latest)</Status>
    <Project xmlns="3c89eeb4-b437-4fe1-a4f6-df7bc9eb5ee6">Radar Development</Project>
    <PoCID xmlns="3c89eeb4-b437-4fe1-a4f6-df7bc9eb5ee6" xsi:nil="true"/>
    <SharedWithUsers xmlns="555ed169-aac3-430e-bb04-17c1227728d7">
      <UserInfo>
        <DisplayName>Riggs, Tony</DisplayName>
        <AccountId>67</AccountId>
        <AccountType/>
      </UserInfo>
    </SharedWithUsers>
    <lcf76f155ced4ddcb4097134ff3c332f xmlns="3c89eeb4-b437-4fe1-a4f6-df7bc9eb5ee6">
      <Terms xmlns="http://schemas.microsoft.com/office/infopath/2007/PartnerControls"/>
    </lcf76f155ced4ddcb4097134ff3c332f>
  </documentManagement>
</p:properties>
</file>

<file path=customXml/item3.xml><?xml version="1.0" encoding="utf-8"?>
<?mso-contentType ?>
<SharedContentType xmlns="Microsoft.SharePoint.Taxonomy.ContentTypeSync" SourceId="d1117845-93f6-4da3-abaa-fcb4fa669c78" ContentTypeId="0x010100A5BF1C78D9F64B679A5EBDE1C6598EBC01" PreviousValue="false" LastSyncTimeStamp="2022-12-23T12:39:58.22Z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efra document" ma:contentTypeID="0x010100A5BF1C78D9F64B679A5EBDE1C6598EBC0100DBE10946FA5443408EBB2BA42327DAF9" ma:contentTypeVersion="22" ma:contentTypeDescription="Create a new document." ma:contentTypeScope="" ma:versionID="92f3bd4b4b0cec3767ae0bc2837adaa8">
  <xsd:schema xmlns:xsd="http://www.w3.org/2001/XMLSchema" xmlns:xs="http://www.w3.org/2001/XMLSchema" xmlns:p="http://schemas.microsoft.com/office/2006/metadata/properties" xmlns:ns2="662745e8-e224-48e8-a2e3-254862b8c2f5" xmlns:ns3="3c89eeb4-b437-4fe1-a4f6-df7bc9eb5ee6" xmlns:ns4="555ed169-aac3-430e-bb04-17c1227728d7" targetNamespace="http://schemas.microsoft.com/office/2006/metadata/properties" ma:root="true" ma:fieldsID="c69a1d32cb4914c56aa10561e5f7409d" ns2:_="" ns3:_="" ns4:_="">
    <xsd:import namespace="662745e8-e224-48e8-a2e3-254862b8c2f5"/>
    <xsd:import namespace="3c89eeb4-b437-4fe1-a4f6-df7bc9eb5ee6"/>
    <xsd:import namespace="555ed169-aac3-430e-bb04-17c1227728d7"/>
    <xsd:element name="properties">
      <xsd:complexType>
        <xsd:sequence>
          <xsd:element name="documentManagement">
            <xsd:complexType>
              <xsd:all>
                <xsd:element ref="ns2:lae2bfa7b6474897ab4a53f76ea236c7" minOccurs="0"/>
                <xsd:element ref="ns2:TaxCatchAll" minOccurs="0"/>
                <xsd:element ref="ns2:TaxCatchAllLabel" minOccurs="0"/>
                <xsd:element ref="ns2:cf401361b24e474cb011be6eb76c0e76" minOccurs="0"/>
                <xsd:element ref="ns2:n7493b4506bf40e28c373b1e51a33445" minOccurs="0"/>
                <xsd:element ref="ns2:HOMigrated" minOccurs="0"/>
                <xsd:element ref="ns2:k85d23755b3a46b5a51451cf336b2e9b" minOccurs="0"/>
                <xsd:element ref="ns2:Team" minOccurs="0"/>
                <xsd:element ref="ns2:Topic" minOccurs="0"/>
                <xsd:element ref="ns2:ddeb1fd0a9ad4436a96525d34737dc44" minOccurs="0"/>
                <xsd:element ref="ns2:fe59e9859d6a491389c5b03567f5dda5" minOccurs="0"/>
                <xsd:element ref="ns3:Project" minOccurs="0"/>
                <xsd:element ref="ns3:Status" minOccurs="0"/>
                <xsd:element ref="ns3:PoCID" minOccurs="0"/>
                <xsd:element ref="ns3:Stakeholder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3:MediaServiceOCR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2745e8-e224-48e8-a2e3-254862b8c2f5" elementFormDefault="qualified">
    <xsd:import namespace="http://schemas.microsoft.com/office/2006/documentManagement/types"/>
    <xsd:import namespace="http://schemas.microsoft.com/office/infopath/2007/PartnerControls"/>
    <xsd:element name="lae2bfa7b6474897ab4a53f76ea236c7" ma:index="8" ma:taxonomy="true" ma:internalName="lae2bfa7b6474897ab4a53f76ea236c7" ma:taxonomyFieldName="HOGovernmentSecurityClassification" ma:displayName="Government Security Classification" ma:readOnly="false" ma:default="2;#Official|14c80daa-741b-422c-9722-f71693c9ede4" ma:fieldId="{5ae2bfa7-b647-4897-ab4a-53f76ea236c7}" ma:sspId="d1117845-93f6-4da3-abaa-fcb4fa669c78" ma:termSetId="56209604-fc17-4ace-9b7b-f45f0f17d50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2c057523-c04d-458e-ae2a-271f1c86f09f}" ma:internalName="TaxCatchAll" ma:showField="CatchAllData" ma:web="555ed169-aac3-430e-bb04-17c1227728d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2c057523-c04d-458e-ae2a-271f1c86f09f}" ma:internalName="TaxCatchAllLabel" ma:readOnly="true" ma:showField="CatchAllDataLabel" ma:web="555ed169-aac3-430e-bb04-17c1227728d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f401361b24e474cb011be6eb76c0e76" ma:index="12" ma:taxonomy="true" ma:internalName="cf401361b24e474cb011be6eb76c0e76" ma:taxonomyFieldName="HOCopyrightLevel" ma:displayName="Copyright level" ma:readOnly="false" ma:default="1;#Crown|69589897-2828-4761-976e-717fd8e631c9" ma:fieldId="{cf401361-b24e-474c-b011-be6eb76c0e76}" ma:sspId="d1117845-93f6-4da3-abaa-fcb4fa669c78" ma:termSetId="bdd694c6-7266-48f2-93d6-d15992cd203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7493b4506bf40e28c373b1e51a33445" ma:index="14" nillable="true" ma:taxonomy="true" ma:internalName="n7493b4506bf40e28c373b1e51a33445" ma:taxonomyFieldName="HOSiteType" ma:displayName="Site type" ma:default="5;#Team|ff0485df-0575-416f-802f-e999165821b7" ma:fieldId="{77493b45-06bf-40e2-8c37-3b1e51a33445}" ma:sspId="d1117845-93f6-4da3-abaa-fcb4fa669c78" ma:termSetId="4518b03a-1a05-49af-8bf2-e5548589f21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OMigrated" ma:index="16" nillable="true" ma:displayName="Migrated" ma:default="0" ma:internalName="HOMigrated">
      <xsd:simpleType>
        <xsd:restriction base="dms:Boolean"/>
      </xsd:simpleType>
    </xsd:element>
    <xsd:element name="k85d23755b3a46b5a51451cf336b2e9b" ma:index="17" nillable="true" ma:taxonomy="true" ma:internalName="k85d23755b3a46b5a51451cf336b2e9b" ma:taxonomyFieldName="InformationType" ma:displayName="Information Type" ma:fieldId="{485d2375-5b3a-46b5-a514-51cf336b2e9b}" ma:sspId="d1117845-93f6-4da3-abaa-fcb4fa669c78" ma:termSetId="75cb3767-2327-4339-b999-281b3f58ac0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eam" ma:index="19" nillable="true" ma:displayName="Team" ma:default="Technology Innovation" ma:internalName="Team">
      <xsd:simpleType>
        <xsd:restriction base="dms:Text"/>
      </xsd:simpleType>
    </xsd:element>
    <xsd:element name="Topic" ma:index="20" nillable="true" ma:displayName="Topic" ma:default="Team Documents" ma:internalName="Topic">
      <xsd:simpleType>
        <xsd:restriction base="dms:Text"/>
      </xsd:simpleType>
    </xsd:element>
    <xsd:element name="ddeb1fd0a9ad4436a96525d34737dc44" ma:index="21" nillable="true" ma:taxonomy="true" ma:internalName="ddeb1fd0a9ad4436a96525d34737dc44" ma:taxonomyFieldName="Distribution" ma:displayName="Distribution" ma:default="4;#External|1104eb68-55d8-494f-b6ba-c5473579de73" ma:fieldId="{ddeb1fd0-a9ad-4436-a965-25d34737dc44}" ma:sspId="d1117845-93f6-4da3-abaa-fcb4fa669c78" ma:termSetId="9c8b5dbf-8bad-46e4-8055-6e01c16178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e59e9859d6a491389c5b03567f5dda5" ma:index="23" nillable="true" ma:taxonomy="true" ma:internalName="fe59e9859d6a491389c5b03567f5dda5" ma:taxonomyFieldName="OrganisationalUnit" ma:displayName="Organisational Unit" ma:default="3;#Core Defra|026223dd-2e56-4615-868d-7c5bfd566810" ma:fieldId="{fe59e985-9d6a-4913-89c5-b03567f5dda5}" ma:sspId="d1117845-93f6-4da3-abaa-fcb4fa669c78" ma:termSetId="55eb802e-fbca-455b-a7d2-d5919d4ea3d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89eeb4-b437-4fe1-a4f6-df7bc9eb5ee6" elementFormDefault="qualified">
    <xsd:import namespace="http://schemas.microsoft.com/office/2006/documentManagement/types"/>
    <xsd:import namespace="http://schemas.microsoft.com/office/infopath/2007/PartnerControls"/>
    <xsd:element name="Project" ma:index="25" nillable="true" ma:displayName="Project" ma:format="Dropdown" ma:indexed="true" ma:internalName="Project">
      <xsd:simpleType>
        <xsd:restriction base="dms:Choice">
          <xsd:enumeration value="Advice"/>
          <xsd:enumeration value="Case Study"/>
          <xsd:enumeration value="EOY Report"/>
          <xsd:enumeration value="Exploration"/>
          <xsd:enumeration value="Innovation Processes"/>
          <xsd:enumeration value="Legacy"/>
          <xsd:enumeration value="Opinion Papers"/>
          <xsd:enumeration value="Pilot"/>
          <xsd:enumeration value="Proof of Concepts"/>
          <xsd:enumeration value="Choice 10"/>
          <xsd:enumeration value="Radar Development"/>
          <xsd:enumeration value="Shaping"/>
          <xsd:enumeration value="SR19"/>
          <xsd:enumeration value="Supporting Resources"/>
          <xsd:enumeration value="Top 10 Development"/>
          <xsd:enumeration value="Stakeholders"/>
        </xsd:restriction>
      </xsd:simpleType>
    </xsd:element>
    <xsd:element name="Status" ma:index="26" nillable="true" ma:displayName="Status" ma:format="Dropdown" ma:internalName="Status">
      <xsd:simpleType>
        <xsd:restriction base="dms:Choice">
          <xsd:enumeration value="Draft (latest)"/>
          <xsd:enumeration value="Draft (old)"/>
          <xsd:enumeration value="Final"/>
          <xsd:enumeration value="Legacy"/>
          <xsd:enumeration value="Template"/>
        </xsd:restriction>
      </xsd:simpleType>
    </xsd:element>
    <xsd:element name="PoCID" ma:index="27" nillable="true" ma:displayName="PoC ID" ma:format="Dropdown" ma:internalName="PoCID">
      <xsd:simpleType>
        <xsd:restriction base="dms:Choice">
          <xsd:enumeration value="Choice 1"/>
          <xsd:enumeration value="Choice 2"/>
          <xsd:enumeration value="Choice 3"/>
        </xsd:restriction>
      </xsd:simpleType>
    </xsd:element>
    <xsd:element name="Stakeholder" ma:index="28" nillable="true" ma:displayName="Stakeholder" ma:format="Dropdown" ma:internalName="Stakeholder">
      <xsd:simpleType>
        <xsd:restriction base="dms:Text">
          <xsd:maxLength value="255"/>
        </xsd:restriction>
      </xsd:simpleType>
    </xsd:element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3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3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3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34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38" nillable="true" ma:taxonomy="true" ma:internalName="lcf76f155ced4ddcb4097134ff3c332f" ma:taxonomyFieldName="MediaServiceImageTags" ma:displayName="Image Tags" ma:readOnly="false" ma:fieldId="{5cf76f15-5ced-4ddc-b409-7134ff3c332f}" ma:taxonomyMulti="true" ma:sspId="d1117845-93f6-4da3-abaa-fcb4fa669c7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3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5ed169-aac3-430e-bb04-17c1227728d7" elementFormDefault="qualified">
    <xsd:import namespace="http://schemas.microsoft.com/office/2006/documentManagement/types"/>
    <xsd:import namespace="http://schemas.microsoft.com/office/infopath/2007/PartnerControls"/>
    <xsd:element name="SharedWithUsers" ma:index="4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4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3B5026-4188-41EF-9682-36E9791480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7AFDFD-0A13-472A-9A5D-4441F573B1BE}">
  <ds:schemaRefs>
    <ds:schemaRef ds:uri="4b53291a-6acd-4c59-b7a8-eb8035a8b46d"/>
    <ds:schemaRef ds:uri="662745e8-e224-48e8-a2e3-254862b8c2f5"/>
    <ds:schemaRef ds:uri="a0309884-cb93-40e4-858f-788e18af669c"/>
    <ds:schemaRef ds:uri="http://schemas.microsoft.com/office/2006/metadata/properties"/>
    <ds:schemaRef ds:uri="http://schemas.microsoft.com/office/infopath/2007/PartnerControls"/>
    <ds:schemaRef ds:uri="3c89eeb4-b437-4fe1-a4f6-df7bc9eb5ee6"/>
    <ds:schemaRef ds:uri="555ed169-aac3-430e-bb04-17c1227728d7"/>
  </ds:schemaRefs>
</ds:datastoreItem>
</file>

<file path=customXml/itemProps3.xml><?xml version="1.0" encoding="utf-8"?>
<ds:datastoreItem xmlns:ds="http://schemas.openxmlformats.org/officeDocument/2006/customXml" ds:itemID="{74208B12-7D3B-4C08-96B7-627CC9252C3F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E242C3F1-BA09-41AF-9E0B-8781FF59E4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2745e8-e224-48e8-a2e3-254862b8c2f5"/>
    <ds:schemaRef ds:uri="3c89eeb4-b437-4fe1-a4f6-df7bc9eb5ee6"/>
    <ds:schemaRef ds:uri="555ed169-aac3-430e-bb04-17c1227728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</TotalTime>
  <Words>11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defra-powerpoint-template-3</vt:lpstr>
      <vt:lpstr>PowerPoint Presentation</vt:lpstr>
    </vt:vector>
  </TitlesOfParts>
  <Manager>DEFRA</Manager>
  <Company>Defra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Defra PowerPoint template widescreen</dc:title>
  <dc:subject>DEFRA PowerPoint Template</dc:subject>
  <dc:creator>Defra</dc:creator>
  <cp:lastModifiedBy>Murdoch, Jan</cp:lastModifiedBy>
  <cp:revision>3</cp:revision>
  <cp:lastPrinted>2022-12-02T13:01:00Z</cp:lastPrinted>
  <dcterms:created xsi:type="dcterms:W3CDTF">2016-01-29T13:27:10Z</dcterms:created>
  <dcterms:modified xsi:type="dcterms:W3CDTF">2023-09-29T08:09:25Z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c_EmailSentUTC">
    <vt:lpwstr/>
  </property>
  <property fmtid="{D5CDD505-2E9C-101B-9397-08002B2CF9AE}" pid="3" name="peb8f3fab875401ca34a9f28cac46400">
    <vt:lpwstr/>
  </property>
  <property fmtid="{D5CDD505-2E9C-101B-9397-08002B2CF9AE}" pid="4" name="dlc_EmailReceivedUTC">
    <vt:lpwstr/>
  </property>
  <property fmtid="{D5CDD505-2E9C-101B-9397-08002B2CF9AE}" pid="5" name="dlc_EmailFrom">
    <vt:lpwstr/>
  </property>
  <property fmtid="{D5CDD505-2E9C-101B-9397-08002B2CF9AE}" pid="6" name="dlc_EmailCC">
    <vt:lpwstr/>
  </property>
  <property fmtid="{D5CDD505-2E9C-101B-9397-08002B2CF9AE}" pid="7" name="dlc_EmailSubject">
    <vt:lpwstr/>
  </property>
  <property fmtid="{D5CDD505-2E9C-101B-9397-08002B2CF9AE}" pid="8" name="TaxCatchAll">
    <vt:lpwstr/>
  </property>
  <property fmtid="{D5CDD505-2E9C-101B-9397-08002B2CF9AE}" pid="9" name="dlc_EmailTo">
    <vt:lpwstr/>
  </property>
  <property fmtid="{D5CDD505-2E9C-101B-9397-08002B2CF9AE}" pid="10" name="bcb1675984d34ae3a1ed6b6e433c98de">
    <vt:lpwstr/>
  </property>
  <property fmtid="{D5CDD505-2E9C-101B-9397-08002B2CF9AE}" pid="11" name="ContentTypeId">
    <vt:lpwstr>0x010100A5BF1C78D9F64B679A5EBDE1C6598EBC0100DBE10946FA5443408EBB2BA42327DAF9</vt:lpwstr>
  </property>
  <property fmtid="{D5CDD505-2E9C-101B-9397-08002B2CF9AE}" pid="12" name="Distribution">
    <vt:lpwstr>4;#External|1104eb68-55d8-494f-b6ba-c5473579de73</vt:lpwstr>
  </property>
  <property fmtid="{D5CDD505-2E9C-101B-9397-08002B2CF9AE}" pid="13" name="HOCopyrightLevel">
    <vt:lpwstr>1;#Crown|69589897-2828-4761-976e-717fd8e631c9</vt:lpwstr>
  </property>
  <property fmtid="{D5CDD505-2E9C-101B-9397-08002B2CF9AE}" pid="14" name="HOGovernmentSecurityClassification">
    <vt:lpwstr>2;#Official|14c80daa-741b-422c-9722-f71693c9ede4</vt:lpwstr>
  </property>
  <property fmtid="{D5CDD505-2E9C-101B-9397-08002B2CF9AE}" pid="15" name="HOSiteType">
    <vt:lpwstr>5;#Team|ff0485df-0575-416f-802f-e999165821b7</vt:lpwstr>
  </property>
  <property fmtid="{D5CDD505-2E9C-101B-9397-08002B2CF9AE}" pid="16" name="OrganisationalUnit">
    <vt:lpwstr>8;#DDTS|4b496496-8422-4e09-ae59-802e7f67f771</vt:lpwstr>
  </property>
  <property fmtid="{D5CDD505-2E9C-101B-9397-08002B2CF9AE}" pid="17" name="InformationType">
    <vt:lpwstr/>
  </property>
  <property fmtid="{D5CDD505-2E9C-101B-9397-08002B2CF9AE}" pid="18" name="MediaServiceImageTags">
    <vt:lpwstr/>
  </property>
</Properties>
</file>