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8"/>
  </p:notesMasterIdLst>
  <p:sldIdLst>
    <p:sldId id="277" r:id="rId6"/>
    <p:sldId id="428" r:id="rId7"/>
    <p:sldId id="432" r:id="rId8"/>
    <p:sldId id="441" r:id="rId9"/>
    <p:sldId id="442" r:id="rId10"/>
    <p:sldId id="436" r:id="rId11"/>
    <p:sldId id="437" r:id="rId12"/>
    <p:sldId id="438" r:id="rId13"/>
    <p:sldId id="431" r:id="rId14"/>
    <p:sldId id="435" r:id="rId15"/>
    <p:sldId id="434" r:id="rId16"/>
    <p:sldId id="43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32378-651C-48E5-8FA3-0FB2129F8E0A}" v="1" dt="2022-09-11T11:59:1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F8132378-651C-48E5-8FA3-0FB2129F8E0A}"/>
    <pc:docChg chg="modSld">
      <pc:chgData name="박현성" userId="898e83cc-14d8-4195-a39f-af8d97c9edf0" providerId="ADAL" clId="{F8132378-651C-48E5-8FA3-0FB2129F8E0A}" dt="2022-09-11T11:59:18.915" v="0" actId="2711"/>
      <pc:docMkLst>
        <pc:docMk/>
      </pc:docMkLst>
      <pc:sldChg chg="modSp">
        <pc:chgData name="박현성" userId="898e83cc-14d8-4195-a39f-af8d97c9edf0" providerId="ADAL" clId="{F8132378-651C-48E5-8FA3-0FB2129F8E0A}" dt="2022-09-11T11:59:18.915" v="0" actId="2711"/>
        <pc:sldMkLst>
          <pc:docMk/>
          <pc:sldMk cId="608901747" sldId="431"/>
        </pc:sldMkLst>
        <pc:spChg chg="mod">
          <ac:chgData name="박현성" userId="898e83cc-14d8-4195-a39f-af8d97c9edf0" providerId="ADAL" clId="{F8132378-651C-48E5-8FA3-0FB2129F8E0A}" dt="2022-09-11T11:59:18.915" v="0" actId="2711"/>
          <ac:spMkLst>
            <pc:docMk/>
            <pc:sldMk cId="608901747" sldId="431"/>
            <ac:spMk id="4" creationId="{2BD251C1-4B08-9CB3-943A-EEE6149C5343}"/>
          </ac:spMkLst>
        </pc:spChg>
        <pc:spChg chg="mod">
          <ac:chgData name="박현성" userId="898e83cc-14d8-4195-a39f-af8d97c9edf0" providerId="ADAL" clId="{F8132378-651C-48E5-8FA3-0FB2129F8E0A}" dt="2022-09-11T11:59:18.915" v="0" actId="2711"/>
          <ac:spMkLst>
            <pc:docMk/>
            <pc:sldMk cId="608901747" sldId="431"/>
            <ac:spMk id="5" creationId="{92894C8D-2F1E-65DF-F8D8-F66D893213F3}"/>
          </ac:spMkLst>
        </pc:spChg>
        <pc:spChg chg="mod">
          <ac:chgData name="박현성" userId="898e83cc-14d8-4195-a39f-af8d97c9edf0" providerId="ADAL" clId="{F8132378-651C-48E5-8FA3-0FB2129F8E0A}" dt="2022-09-11T11:59:18.915" v="0" actId="2711"/>
          <ac:spMkLst>
            <pc:docMk/>
            <pc:sldMk cId="608901747" sldId="431"/>
            <ac:spMk id="7" creationId="{14BACB0C-2450-0C26-4906-72657574752E}"/>
          </ac:spMkLst>
        </pc:spChg>
        <pc:graphicFrameChg chg="mod">
          <ac:chgData name="박현성" userId="898e83cc-14d8-4195-a39f-af8d97c9edf0" providerId="ADAL" clId="{F8132378-651C-48E5-8FA3-0FB2129F8E0A}" dt="2022-09-11T11:59:18.915" v="0" actId="2711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3359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055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42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5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8F79-1386-4A75-82E1-0CF64AD07EB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jmedi.com/news/articleView.html?idxno=1581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2022.09.13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20846"/>
              </p:ext>
            </p:extLst>
          </p:nvPr>
        </p:nvGraphicFramePr>
        <p:xfrm>
          <a:off x="776991" y="1703410"/>
          <a:ext cx="7590017" cy="3451179"/>
        </p:xfrm>
        <a:graphic>
          <a:graphicData uri="http://schemas.openxmlformats.org/drawingml/2006/table">
            <a:tbl>
              <a:tblPr/>
              <a:tblGrid>
                <a:gridCol w="1558337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1236884601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2512609502"/>
                    </a:ext>
                  </a:extLst>
                </a:gridCol>
                <a:gridCol w="502640">
                  <a:extLst>
                    <a:ext uri="{9D8B030D-6E8A-4147-A177-3AD203B41FA5}">
                      <a16:colId xmlns:a16="http://schemas.microsoft.com/office/drawing/2014/main" val="324659637"/>
                    </a:ext>
                  </a:extLst>
                </a:gridCol>
              </a:tblGrid>
              <a:tr h="525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9/13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9/19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9/20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9/26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9/27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10/11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10/17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10/24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10/25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10/31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731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경기천년제목OTF Light" panose="02020403020101020101" pitchFamily="18" charset="-127"/>
                          <a:cs typeface="+mn-cs"/>
                        </a:rPr>
                        <a:t>김석준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경기천년제목OTF Light" panose="02020403020101020101" pitchFamily="18" charset="-127"/>
                        <a:cs typeface="+mn-cs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731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박현성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731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유관우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731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김정윤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4.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Walbaum Display SemiBold" panose="020B0604020202020204" pitchFamily="18" charset="0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21488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5. </a:t>
            </a:r>
            <a:r>
              <a:rPr lang="ko-KR" altLang="en-US" dirty="0">
                <a:solidFill>
                  <a:schemeClr val="accent2"/>
                </a:solidFill>
              </a:rPr>
              <a:t>참고문헌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13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en-US" altLang="ko-KR" sz="1600" b="1" dirty="0">
                <a:latin typeface="+mn-ea"/>
                <a:ea typeface="+mn-ea"/>
              </a:rPr>
              <a:t>[1]. </a:t>
            </a:r>
            <a:r>
              <a:rPr lang="ko-KR" altLang="en-US" sz="1200" dirty="0" err="1">
                <a:hlinkClick r:id="rId3"/>
              </a:rPr>
              <a:t>척추측만증</a:t>
            </a:r>
            <a:r>
              <a:rPr lang="en-US" altLang="ko-KR" sz="1200" dirty="0">
                <a:hlinkClick r:id="rId3"/>
              </a:rPr>
              <a:t>(Scoliosis) - 2. </a:t>
            </a:r>
            <a:r>
              <a:rPr lang="ko-KR" altLang="en-US" sz="1200" dirty="0">
                <a:hlinkClick r:id="rId3"/>
              </a:rPr>
              <a:t>원인과 부위에 따른 분류 </a:t>
            </a:r>
            <a:r>
              <a:rPr lang="en-US" altLang="ko-KR" sz="1200" dirty="0">
                <a:hlinkClick r:id="rId3"/>
              </a:rPr>
              <a:t>- </a:t>
            </a:r>
            <a:r>
              <a:rPr lang="ko-KR" altLang="en-US" sz="1200" dirty="0">
                <a:hlinkClick r:id="rId3"/>
              </a:rPr>
              <a:t>민족의학신문 </a:t>
            </a:r>
            <a:r>
              <a:rPr lang="en-US" altLang="ko-KR" sz="1200" dirty="0">
                <a:hlinkClick r:id="rId3"/>
              </a:rPr>
              <a:t>(mjmedi.com)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     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5. 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404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이전 주 지적사항 및 수정 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프로젝트 일정표 및 발표 순서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참고 문헌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5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센서 부착 부위 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허리가 가장 많이 굽어지는 지점을 찾기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 err="1">
                <a:latin typeface="+mn-ea"/>
                <a:ea typeface="+mn-ea"/>
              </a:rPr>
              <a:t>척추측만증의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주만곡의</a:t>
            </a:r>
            <a:r>
              <a:rPr lang="ko-KR" altLang="en-US" sz="1600" b="1" dirty="0">
                <a:latin typeface="+mn-ea"/>
                <a:ea typeface="+mn-ea"/>
              </a:rPr>
              <a:t> 첨부 위치에 따라 </a:t>
            </a:r>
            <a:r>
              <a:rPr lang="ko-KR" altLang="en-US" sz="1600" b="1" dirty="0" err="1">
                <a:latin typeface="+mn-ea"/>
                <a:ea typeface="+mn-ea"/>
              </a:rPr>
              <a:t>경부만곡증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경흉부만곡증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흉요부만곡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요부만곡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요천부만곡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 err="1">
                <a:latin typeface="+mn-ea"/>
                <a:ea typeface="+mn-ea"/>
              </a:rPr>
              <a:t>흉요추부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  <a:ea typeface="+mn-ea"/>
              </a:rPr>
              <a:t>이중만곡으로</a:t>
            </a:r>
            <a:r>
              <a:rPr lang="ko-KR" altLang="en-US" sz="1600" b="1" dirty="0">
                <a:latin typeface="+mn-ea"/>
                <a:ea typeface="+mn-ea"/>
              </a:rPr>
              <a:t> 나뉜다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빈번하게 휘는 척추의 부위는 통계적으로 기록되지 않음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latin typeface="+mn-ea"/>
                <a:ea typeface="+mn-ea"/>
                <a:sym typeface="Wingdings" panose="05000000000000000000" pitchFamily="2" charset="2"/>
              </a:rPr>
              <a:t>개인차가 존재하기 때문에 만곡증의 명칭으로 구분만 </a:t>
            </a:r>
            <a:r>
              <a:rPr lang="ko-KR" altLang="en-US" sz="1600" b="1" dirty="0" err="1">
                <a:latin typeface="+mn-ea"/>
                <a:ea typeface="+mn-ea"/>
                <a:sym typeface="Wingdings" panose="05000000000000000000" pitchFamily="2" charset="2"/>
              </a:rPr>
              <a:t>하고있음</a:t>
            </a:r>
            <a:r>
              <a:rPr lang="en-US" altLang="ko-KR" sz="1600" b="1" dirty="0">
                <a:latin typeface="+mn-ea"/>
                <a:ea typeface="+mn-ea"/>
                <a:sym typeface="Wingdings" panose="05000000000000000000" pitchFamily="2" charset="2"/>
              </a:rPr>
              <a:t>.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따라서 이번 프로젝트에서는 </a:t>
            </a:r>
            <a:r>
              <a:rPr lang="en-US" altLang="ko-KR" sz="1600" b="1" dirty="0">
                <a:latin typeface="+mn-ea"/>
                <a:ea typeface="+mn-ea"/>
              </a:rPr>
              <a:t>3~4</a:t>
            </a:r>
            <a:r>
              <a:rPr lang="ko-KR" altLang="en-US" sz="1600" b="1" dirty="0">
                <a:latin typeface="+mn-ea"/>
                <a:ea typeface="+mn-ea"/>
              </a:rPr>
              <a:t>개의 센서를 사용하여 </a:t>
            </a:r>
            <a:r>
              <a:rPr lang="en-US" altLang="ko-KR" sz="1600" b="1" dirty="0">
                <a:latin typeface="+mn-ea"/>
                <a:ea typeface="+mn-ea"/>
              </a:rPr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75148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8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</a:p>
        </p:txBody>
      </p:sp>
    </p:spTree>
    <p:extLst>
      <p:ext uri="{BB962C8B-B14F-4D97-AF65-F5344CB8AC3E}">
        <p14:creationId xmlns:p14="http://schemas.microsoft.com/office/powerpoint/2010/main" val="2074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13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</a:t>
            </a:r>
            <a:r>
              <a:rPr lang="ko-KR" altLang="en-US" sz="1600" b="1" dirty="0">
                <a:latin typeface="+mn-ea"/>
                <a:ea typeface="+mn-ea"/>
              </a:rPr>
              <a:t>기타 수정사항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일정표 수정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이후 슬라이드에서 공개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폰트사이즈 통일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굴림체 </a:t>
            </a:r>
            <a:r>
              <a:rPr lang="en-US" altLang="ko-KR" sz="1600" b="1" dirty="0">
                <a:latin typeface="+mn-ea"/>
                <a:ea typeface="+mn-ea"/>
              </a:rPr>
              <a:t>24pt </a:t>
            </a:r>
            <a:r>
              <a:rPr lang="ko-KR" altLang="en-US" sz="1600" b="1" dirty="0">
                <a:latin typeface="+mn-ea"/>
                <a:ea typeface="+mn-ea"/>
              </a:rPr>
              <a:t>혹은 </a:t>
            </a:r>
            <a:r>
              <a:rPr lang="en-US" altLang="ko-KR" sz="1600" b="1" dirty="0">
                <a:latin typeface="+mn-ea"/>
                <a:ea typeface="+mn-ea"/>
              </a:rPr>
              <a:t>16pt)</a:t>
            </a:r>
          </a:p>
        </p:txBody>
      </p:sp>
    </p:spTree>
    <p:extLst>
      <p:ext uri="{BB962C8B-B14F-4D97-AF65-F5344CB8AC3E}">
        <p14:creationId xmlns:p14="http://schemas.microsoft.com/office/powerpoint/2010/main" val="21776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A0156-9E28-404D-5E24-3D7FA284BEF3}"/>
              </a:ext>
            </a:extLst>
          </p:cNvPr>
          <p:cNvSpPr/>
          <p:nvPr/>
        </p:nvSpPr>
        <p:spPr bwMode="auto">
          <a:xfrm>
            <a:off x="622663" y="1621971"/>
            <a:ext cx="7898674" cy="43542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104295" y="5984296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프론트 웹페이지 도식도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47043"/>
              </p:ext>
            </p:extLst>
          </p:nvPr>
        </p:nvGraphicFramePr>
        <p:xfrm>
          <a:off x="432493" y="1417478"/>
          <a:ext cx="8279013" cy="4957382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8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45%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195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경기천년제목OTF Light" panose="02020403020101020101" pitchFamily="18" charset="-127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서버 구축 및 라즈베리파이 설정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김석준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유관우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1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웹 페이지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구상 및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박현성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4195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김석준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유관우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1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경기천년제목OTF Light" panose="02020403020101020101" pitchFamily="18" charset="-127"/>
                          <a:cs typeface="+mn-cs"/>
                        </a:rPr>
                        <a:t>AI </a:t>
                      </a: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경기천년제목OTF Light" panose="02020403020101020101" pitchFamily="18" charset="-127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경기천년제목OTF Light" panose="02020403020101020101" pitchFamily="18" charset="-127"/>
                          <a:cs typeface="+mn-cs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  <a:tr h="41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웹 페이지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박현성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01491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시제품 평가 및 보완점을 탐색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6182D6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4758"/>
                  </a:ext>
                </a:extLst>
              </a:tr>
              <a:tr h="4195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AI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김석준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유관우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1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박현성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4195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4195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419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경기천년제목OTF Light" panose="02020403020101020101" pitchFamily="18" charset="-127"/>
                        </a:rPr>
                        <a:t>최종 발표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경기천년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4.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7E0572-FA37-4DDE-901D-0D3754E69DC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eec4791-d8dd-4690-8285-490fd9bbc8a6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354</Words>
  <Application>Microsoft Office PowerPoint</Application>
  <PresentationFormat>화면 슬라이드 쇼(4:3)</PresentationFormat>
  <Paragraphs>133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맑은 고딕</vt:lpstr>
      <vt:lpstr>신명조</vt:lpstr>
      <vt:lpstr>Arial</vt:lpstr>
      <vt:lpstr>Calibri</vt:lpstr>
      <vt:lpstr>Calibri Light</vt:lpstr>
      <vt:lpstr>Times New Roman</vt:lpstr>
      <vt:lpstr>Walbaum Display SemiBold</vt:lpstr>
      <vt:lpstr>Wingdings</vt:lpstr>
      <vt:lpstr>Office 테마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박현성</cp:lastModifiedBy>
  <cp:revision>5</cp:revision>
  <dcterms:created xsi:type="dcterms:W3CDTF">2022-09-07T09:04:37Z</dcterms:created>
  <dcterms:modified xsi:type="dcterms:W3CDTF">2022-09-11T11:59:29Z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