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9"/>
  </p:notesMasterIdLst>
  <p:sldIdLst>
    <p:sldId id="277" r:id="rId6"/>
    <p:sldId id="428" r:id="rId7"/>
    <p:sldId id="442" r:id="rId8"/>
    <p:sldId id="431" r:id="rId9"/>
    <p:sldId id="445" r:id="rId10"/>
    <p:sldId id="435" r:id="rId11"/>
    <p:sldId id="436" r:id="rId12"/>
    <p:sldId id="446" r:id="rId13"/>
    <p:sldId id="437" r:id="rId14"/>
    <p:sldId id="443" r:id="rId15"/>
    <p:sldId id="438" r:id="rId16"/>
    <p:sldId id="444" r:id="rId17"/>
    <p:sldId id="43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D21BB-38C4-4905-B8C3-694D7B8BA670}" v="249" dt="2022-09-12T12:57:50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현성" userId="898e83cc-14d8-4195-a39f-af8d97c9edf0" providerId="ADAL" clId="{BCBD21BB-38C4-4905-B8C3-694D7B8BA670}"/>
    <pc:docChg chg="undo custSel addSld delSld modSld sldOrd">
      <pc:chgData name="박현성" userId="898e83cc-14d8-4195-a39f-af8d97c9edf0" providerId="ADAL" clId="{BCBD21BB-38C4-4905-B8C3-694D7B8BA670}" dt="2022-09-12T12:57:50.729" v="2788" actId="20577"/>
      <pc:docMkLst>
        <pc:docMk/>
      </pc:docMkLst>
      <pc:sldChg chg="modSp mod">
        <pc:chgData name="박현성" userId="898e83cc-14d8-4195-a39f-af8d97c9edf0" providerId="ADAL" clId="{BCBD21BB-38C4-4905-B8C3-694D7B8BA670}" dt="2022-09-12T12:33:02.928" v="2738" actId="20577"/>
        <pc:sldMkLst>
          <pc:docMk/>
          <pc:sldMk cId="0" sldId="428"/>
        </pc:sldMkLst>
        <pc:spChg chg="mod">
          <ac:chgData name="박현성" userId="898e83cc-14d8-4195-a39f-af8d97c9edf0" providerId="ADAL" clId="{BCBD21BB-38C4-4905-B8C3-694D7B8BA670}" dt="2022-09-12T12:33:02.928" v="2738" actId="20577"/>
          <ac:spMkLst>
            <pc:docMk/>
            <pc:sldMk cId="0" sldId="428"/>
            <ac:spMk id="6149" creationId="{3085144C-A132-4DA6-B8CF-2A571B71116F}"/>
          </ac:spMkLst>
        </pc:spChg>
      </pc:sldChg>
      <pc:sldChg chg="modSp mod">
        <pc:chgData name="박현성" userId="898e83cc-14d8-4195-a39f-af8d97c9edf0" providerId="ADAL" clId="{BCBD21BB-38C4-4905-B8C3-694D7B8BA670}" dt="2022-09-12T05:19:07.946" v="2499" actId="20577"/>
        <pc:sldMkLst>
          <pc:docMk/>
          <pc:sldMk cId="1999230730" sldId="430"/>
        </pc:sldMkLst>
        <pc:spChg chg="mod">
          <ac:chgData name="박현성" userId="898e83cc-14d8-4195-a39f-af8d97c9edf0" providerId="ADAL" clId="{BCBD21BB-38C4-4905-B8C3-694D7B8BA670}" dt="2022-09-12T05:19:07.946" v="2499" actId="20577"/>
          <ac:spMkLst>
            <pc:docMk/>
            <pc:sldMk cId="1999230730" sldId="430"/>
            <ac:spMk id="7" creationId="{14BACB0C-2450-0C26-4906-72657574752E}"/>
          </ac:spMkLst>
        </pc:spChg>
      </pc:sldChg>
      <pc:sldChg chg="addSp modSp mod ord">
        <pc:chgData name="박현성" userId="898e83cc-14d8-4195-a39f-af8d97c9edf0" providerId="ADAL" clId="{BCBD21BB-38C4-4905-B8C3-694D7B8BA670}" dt="2022-09-12T12:27:30.385" v="2655"/>
        <pc:sldMkLst>
          <pc:docMk/>
          <pc:sldMk cId="608901747" sldId="431"/>
        </pc:sldMkLst>
        <pc:spChg chg="add mod">
          <ac:chgData name="박현성" userId="898e83cc-14d8-4195-a39f-af8d97c9edf0" providerId="ADAL" clId="{BCBD21BB-38C4-4905-B8C3-694D7B8BA670}" dt="2022-09-12T05:18:08.266" v="2473"/>
          <ac:spMkLst>
            <pc:docMk/>
            <pc:sldMk cId="608901747" sldId="431"/>
            <ac:spMk id="6" creationId="{E7D0F19C-0A31-C524-11B5-7A8315AEFE7B}"/>
          </ac:spMkLst>
        </pc:spChg>
        <pc:spChg chg="mod">
          <ac:chgData name="박현성" userId="898e83cc-14d8-4195-a39f-af8d97c9edf0" providerId="ADAL" clId="{BCBD21BB-38C4-4905-B8C3-694D7B8BA670}" dt="2022-09-12T05:19:01.562" v="2495" actId="20577"/>
          <ac:spMkLst>
            <pc:docMk/>
            <pc:sldMk cId="608901747" sldId="431"/>
            <ac:spMk id="7" creationId="{14BACB0C-2450-0C26-4906-72657574752E}"/>
          </ac:spMkLst>
        </pc:spChg>
        <pc:graphicFrameChg chg="mod modGraphic">
          <ac:chgData name="박현성" userId="898e83cc-14d8-4195-a39f-af8d97c9edf0" providerId="ADAL" clId="{BCBD21BB-38C4-4905-B8C3-694D7B8BA670}" dt="2022-09-12T12:24:02.583" v="2630"/>
          <ac:graphicFrameMkLst>
            <pc:docMk/>
            <pc:sldMk cId="608901747" sldId="431"/>
            <ac:graphicFrameMk id="2" creationId="{F0334B2D-AC10-27F8-B363-2E35CA35C2B8}"/>
          </ac:graphicFrameMkLst>
        </pc:graphicFrameChg>
      </pc:sldChg>
      <pc:sldChg chg="del">
        <pc:chgData name="박현성" userId="898e83cc-14d8-4195-a39f-af8d97c9edf0" providerId="ADAL" clId="{BCBD21BB-38C4-4905-B8C3-694D7B8BA670}" dt="2022-09-12T02:28:47.306" v="2046" actId="47"/>
        <pc:sldMkLst>
          <pc:docMk/>
          <pc:sldMk cId="751483876" sldId="432"/>
        </pc:sldMkLst>
      </pc:sldChg>
      <pc:sldChg chg="del">
        <pc:chgData name="박현성" userId="898e83cc-14d8-4195-a39f-af8d97c9edf0" providerId="ADAL" clId="{BCBD21BB-38C4-4905-B8C3-694D7B8BA670}" dt="2022-09-12T05:18:11.396" v="2474" actId="47"/>
        <pc:sldMkLst>
          <pc:docMk/>
          <pc:sldMk cId="4194909819" sldId="434"/>
        </pc:sldMkLst>
      </pc:sldChg>
      <pc:sldChg chg="addSp modSp mod ord">
        <pc:chgData name="박현성" userId="898e83cc-14d8-4195-a39f-af8d97c9edf0" providerId="ADAL" clId="{BCBD21BB-38C4-4905-B8C3-694D7B8BA670}" dt="2022-09-12T12:27:30.385" v="2655"/>
        <pc:sldMkLst>
          <pc:docMk/>
          <pc:sldMk cId="4214884776" sldId="435"/>
        </pc:sldMkLst>
        <pc:spChg chg="mod">
          <ac:chgData name="박현성" userId="898e83cc-14d8-4195-a39f-af8d97c9edf0" providerId="ADAL" clId="{BCBD21BB-38C4-4905-B8C3-694D7B8BA670}" dt="2022-09-12T05:19:05.170" v="2497" actId="20577"/>
          <ac:spMkLst>
            <pc:docMk/>
            <pc:sldMk cId="4214884776" sldId="435"/>
            <ac:spMk id="7" creationId="{14BACB0C-2450-0C26-4906-72657574752E}"/>
          </ac:spMkLst>
        </pc:spChg>
        <pc:spChg chg="add mod">
          <ac:chgData name="박현성" userId="898e83cc-14d8-4195-a39f-af8d97c9edf0" providerId="ADAL" clId="{BCBD21BB-38C4-4905-B8C3-694D7B8BA670}" dt="2022-09-12T02:01:06.531" v="1395"/>
          <ac:spMkLst>
            <pc:docMk/>
            <pc:sldMk cId="4214884776" sldId="435"/>
            <ac:spMk id="8" creationId="{2C9F1C73-85FE-35E9-E5FA-A05740CB67ED}"/>
          </ac:spMkLst>
        </pc:spChg>
        <pc:spChg chg="add mod">
          <ac:chgData name="박현성" userId="898e83cc-14d8-4195-a39f-af8d97c9edf0" providerId="ADAL" clId="{BCBD21BB-38C4-4905-B8C3-694D7B8BA670}" dt="2022-09-12T02:00:57.918" v="1377"/>
          <ac:spMkLst>
            <pc:docMk/>
            <pc:sldMk cId="4214884776" sldId="435"/>
            <ac:spMk id="10" creationId="{E19DFCCD-56CF-9007-688A-266B638B8545}"/>
          </ac:spMkLst>
        </pc:spChg>
        <pc:graphicFrameChg chg="mod modGraphic">
          <ac:chgData name="박현성" userId="898e83cc-14d8-4195-a39f-af8d97c9edf0" providerId="ADAL" clId="{BCBD21BB-38C4-4905-B8C3-694D7B8BA670}" dt="2022-09-12T01:55:21.175" v="967" actId="255"/>
          <ac:graphicFrameMkLst>
            <pc:docMk/>
            <pc:sldMk cId="4214884776" sldId="435"/>
            <ac:graphicFrameMk id="2" creationId="{F0334B2D-AC10-27F8-B363-2E35CA35C2B8}"/>
          </ac:graphicFrameMkLst>
        </pc:graphicFrameChg>
        <pc:graphicFrameChg chg="add mod modGraphic">
          <ac:chgData name="박현성" userId="898e83cc-14d8-4195-a39f-af8d97c9edf0" providerId="ADAL" clId="{BCBD21BB-38C4-4905-B8C3-694D7B8BA670}" dt="2022-09-12T12:19:38.881" v="2539" actId="20577"/>
          <ac:graphicFrameMkLst>
            <pc:docMk/>
            <pc:sldMk cId="4214884776" sldId="435"/>
            <ac:graphicFrameMk id="3" creationId="{C6D68DA7-E924-A964-1D66-4AC49BB08109}"/>
          </ac:graphicFrameMkLst>
        </pc:graphicFrameChg>
      </pc:sldChg>
      <pc:sldChg chg="addSp delSp modSp mod">
        <pc:chgData name="박현성" userId="898e83cc-14d8-4195-a39f-af8d97c9edf0" providerId="ADAL" clId="{BCBD21BB-38C4-4905-B8C3-694D7B8BA670}" dt="2022-09-12T05:18:34.738" v="2479" actId="20577"/>
        <pc:sldMkLst>
          <pc:docMk/>
          <pc:sldMk cId="178526004" sldId="436"/>
        </pc:sldMkLst>
        <pc:spChg chg="add del mod">
          <ac:chgData name="박현성" userId="898e83cc-14d8-4195-a39f-af8d97c9edf0" providerId="ADAL" clId="{BCBD21BB-38C4-4905-B8C3-694D7B8BA670}" dt="2022-09-12T03:56:39.805" v="2097" actId="478"/>
          <ac:spMkLst>
            <pc:docMk/>
            <pc:sldMk cId="178526004" sldId="436"/>
            <ac:spMk id="2" creationId="{8DDE9C05-06F5-60B1-99AB-92942634C097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3" creationId="{8AEC7FDF-96A7-E81C-5D6B-9E2D1A8947DF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8" creationId="{70F4282A-8EB0-B8AD-B915-089ADA055351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2" creationId="{F5CD4139-00F7-2A24-A34F-1682F860A9D2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3" creationId="{73B05ED1-9A07-2F2B-7A20-086269D96470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4" creationId="{C8521D4C-7C89-D27A-0BB6-78AE95D7F631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5" creationId="{E7C34FF7-30FF-3123-4A82-2DC186AA89FF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6" creationId="{BFF89F5E-D431-0EAB-EB65-F7CB200AB034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7" creationId="{8DC92228-DB32-1713-E0D5-6E74C0479F2C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19" creationId="{51534068-5F42-843C-69BA-FB29BF604169}"/>
          </ac:spMkLst>
        </pc:spChg>
        <pc:spChg chg="add 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21" creationId="{550D51AE-8F97-A8F4-6902-18D2504D2B0D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22" creationId="{5C3E3C3F-600F-2AC2-C411-B091C2E2DAA4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27" creationId="{E6384038-0F2A-FF41-618B-D11968345AD9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1" creationId="{E5B26B07-3A79-FE2F-A5FC-5BEA3D9CA762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2" creationId="{00BC68A1-60B1-2B61-BFCE-BC9363B4AED5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3" creationId="{718FD9FB-D855-DBBD-D552-9D15C64103CD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4" creationId="{49D0FD9C-9F29-8E99-C64C-55A6991396B6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5" creationId="{68978373-97E5-8856-71D3-E4C09B06DDE4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6" creationId="{D8F5AC68-E6B8-E505-7E6D-885243F6D8E9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38" creationId="{626DA8BD-9A52-2116-1D51-B0BD3B7809A7}"/>
          </ac:spMkLst>
        </pc:spChg>
        <pc:spChg chg="add mod">
          <ac:chgData name="박현성" userId="898e83cc-14d8-4195-a39f-af8d97c9edf0" providerId="ADAL" clId="{BCBD21BB-38C4-4905-B8C3-694D7B8BA670}" dt="2022-09-12T03:57:15.156" v="2110" actId="571"/>
          <ac:spMkLst>
            <pc:docMk/>
            <pc:sldMk cId="178526004" sldId="436"/>
            <ac:spMk id="40" creationId="{CB8A13FA-2329-A531-B39C-460EA6A333AA}"/>
          </ac:spMkLst>
        </pc:spChg>
        <pc:spChg chg="add del mod ord">
          <ac:chgData name="박현성" userId="898e83cc-14d8-4195-a39f-af8d97c9edf0" providerId="ADAL" clId="{BCBD21BB-38C4-4905-B8C3-694D7B8BA670}" dt="2022-09-12T05:10:11.260" v="2176" actId="478"/>
          <ac:spMkLst>
            <pc:docMk/>
            <pc:sldMk cId="178526004" sldId="436"/>
            <ac:spMk id="41" creationId="{837CC3C7-0B99-4FDF-4599-A8DEF9BB3FBA}"/>
          </ac:spMkLst>
        </pc:spChg>
        <pc:spChg chg="add mod">
          <ac:chgData name="박현성" userId="898e83cc-14d8-4195-a39f-af8d97c9edf0" providerId="ADAL" clId="{BCBD21BB-38C4-4905-B8C3-694D7B8BA670}" dt="2022-09-12T05:13:32.913" v="2431" actId="1076"/>
          <ac:spMkLst>
            <pc:docMk/>
            <pc:sldMk cId="178526004" sldId="436"/>
            <ac:spMk id="43" creationId="{4E4CDCD6-F0C3-5075-55AF-C170A8D16AF7}"/>
          </ac:spMkLst>
        </pc:spChg>
        <pc:spChg chg="mod">
          <ac:chgData name="박현성" userId="898e83cc-14d8-4195-a39f-af8d97c9edf0" providerId="ADAL" clId="{BCBD21BB-38C4-4905-B8C3-694D7B8BA670}" dt="2022-09-12T03:57:29.802" v="2114" actId="1076"/>
          <ac:spMkLst>
            <pc:docMk/>
            <pc:sldMk cId="178526004" sldId="436"/>
            <ac:spMk id="6146" creationId="{4436094D-219D-470C-877F-373C8FF29774}"/>
          </ac:spMkLst>
        </pc:spChg>
        <pc:spChg chg="mod">
          <ac:chgData name="박현성" userId="898e83cc-14d8-4195-a39f-af8d97c9edf0" providerId="ADAL" clId="{BCBD21BB-38C4-4905-B8C3-694D7B8BA670}" dt="2022-09-12T05:18:34.738" v="2479" actId="20577"/>
          <ac:spMkLst>
            <pc:docMk/>
            <pc:sldMk cId="178526004" sldId="436"/>
            <ac:spMk id="6148" creationId="{769E8B2D-AD85-4B3E-BED4-3BAEF3C9A926}"/>
          </ac:spMkLst>
        </pc:spChg>
        <pc:spChg chg="del mod">
          <ac:chgData name="박현성" userId="898e83cc-14d8-4195-a39f-af8d97c9edf0" providerId="ADAL" clId="{BCBD21BB-38C4-4905-B8C3-694D7B8BA670}" dt="2022-09-12T05:10:14.117" v="2177" actId="478"/>
          <ac:spMkLst>
            <pc:docMk/>
            <pc:sldMk cId="178526004" sldId="436"/>
            <ac:spMk id="6149" creationId="{3085144C-A132-4DA6-B8CF-2A571B71116F}"/>
          </ac:spMkLst>
        </pc:spChg>
        <pc:grpChg chg="add del mod">
          <ac:chgData name="박현성" userId="898e83cc-14d8-4195-a39f-af8d97c9edf0" providerId="ADAL" clId="{BCBD21BB-38C4-4905-B8C3-694D7B8BA670}" dt="2022-09-12T05:10:14.117" v="2177" actId="478"/>
          <ac:grpSpMkLst>
            <pc:docMk/>
            <pc:sldMk cId="178526004" sldId="436"/>
            <ac:grpSpMk id="4" creationId="{74045C54-CC8A-8A8B-D77A-DB4903856318}"/>
          </ac:grpSpMkLst>
        </pc:grpChg>
        <pc:grpChg chg="add mod">
          <ac:chgData name="박현성" userId="898e83cc-14d8-4195-a39f-af8d97c9edf0" providerId="ADAL" clId="{BCBD21BB-38C4-4905-B8C3-694D7B8BA670}" dt="2022-09-12T03:57:15.156" v="2110" actId="571"/>
          <ac:grpSpMkLst>
            <pc:docMk/>
            <pc:sldMk cId="178526004" sldId="436"/>
            <ac:grpSpMk id="23" creationId="{4ED79538-65FE-1EA5-608D-94B4ECF89C45}"/>
          </ac:grpSpMkLst>
        </pc:grpChg>
        <pc:picChg chg="mod">
          <ac:chgData name="박현성" userId="898e83cc-14d8-4195-a39f-af8d97c9edf0" providerId="ADAL" clId="{BCBD21BB-38C4-4905-B8C3-694D7B8BA670}" dt="2022-09-12T03:57:26.941" v="2113" actId="1076"/>
          <ac:picMkLst>
            <pc:docMk/>
            <pc:sldMk cId="178526004" sldId="436"/>
            <ac:picMk id="5" creationId="{6174929C-53BE-0D77-96E9-E07E07AF4B53}"/>
          </ac:picMkLst>
        </pc:picChg>
        <pc:picChg chg="mod">
          <ac:chgData name="박현성" userId="898e83cc-14d8-4195-a39f-af8d97c9edf0" providerId="ADAL" clId="{BCBD21BB-38C4-4905-B8C3-694D7B8BA670}" dt="2022-09-12T03:57:26.941" v="2113" actId="1076"/>
          <ac:picMkLst>
            <pc:docMk/>
            <pc:sldMk cId="178526004" sldId="436"/>
            <ac:picMk id="6" creationId="{E108A78D-369C-FFDC-2105-552D6ECD24E7}"/>
          </ac:picMkLst>
        </pc:picChg>
        <pc:picChg chg="mod">
          <ac:chgData name="박현성" userId="898e83cc-14d8-4195-a39f-af8d97c9edf0" providerId="ADAL" clId="{BCBD21BB-38C4-4905-B8C3-694D7B8BA670}" dt="2022-09-12T03:57:26.941" v="2113" actId="1076"/>
          <ac:picMkLst>
            <pc:docMk/>
            <pc:sldMk cId="178526004" sldId="436"/>
            <ac:picMk id="7" creationId="{E9EF921C-37F1-2226-9021-E21FE6ADFE90}"/>
          </ac:picMkLst>
        </pc:picChg>
        <pc:picChg chg="add del mod">
          <ac:chgData name="박현성" userId="898e83cc-14d8-4195-a39f-af8d97c9edf0" providerId="ADAL" clId="{BCBD21BB-38C4-4905-B8C3-694D7B8BA670}" dt="2022-09-12T05:10:14.117" v="2177" actId="478"/>
          <ac:picMkLst>
            <pc:docMk/>
            <pc:sldMk cId="178526004" sldId="436"/>
            <ac:picMk id="20" creationId="{9EC7B306-6CF7-C028-9FEA-21B7B6A84A1C}"/>
          </ac:picMkLst>
        </pc:picChg>
        <pc:picChg chg="mod">
          <ac:chgData name="박현성" userId="898e83cc-14d8-4195-a39f-af8d97c9edf0" providerId="ADAL" clId="{BCBD21BB-38C4-4905-B8C3-694D7B8BA670}" dt="2022-09-12T03:57:15.156" v="2110" actId="571"/>
          <ac:picMkLst>
            <pc:docMk/>
            <pc:sldMk cId="178526004" sldId="436"/>
            <ac:picMk id="24" creationId="{F294C6CE-DF29-4977-D723-C40E18589437}"/>
          </ac:picMkLst>
        </pc:picChg>
        <pc:picChg chg="mod">
          <ac:chgData name="박현성" userId="898e83cc-14d8-4195-a39f-af8d97c9edf0" providerId="ADAL" clId="{BCBD21BB-38C4-4905-B8C3-694D7B8BA670}" dt="2022-09-12T03:57:15.156" v="2110" actId="571"/>
          <ac:picMkLst>
            <pc:docMk/>
            <pc:sldMk cId="178526004" sldId="436"/>
            <ac:picMk id="25" creationId="{525B102C-563D-D5CC-02BC-BB174FAB1B0F}"/>
          </ac:picMkLst>
        </pc:picChg>
        <pc:picChg chg="mod">
          <ac:chgData name="박현성" userId="898e83cc-14d8-4195-a39f-af8d97c9edf0" providerId="ADAL" clId="{BCBD21BB-38C4-4905-B8C3-694D7B8BA670}" dt="2022-09-12T03:57:15.156" v="2110" actId="571"/>
          <ac:picMkLst>
            <pc:docMk/>
            <pc:sldMk cId="178526004" sldId="436"/>
            <ac:picMk id="26" creationId="{E428A180-BCAA-BB76-9FBA-63D9EC7A3DBF}"/>
          </ac:picMkLst>
        </pc:picChg>
        <pc:picChg chg="add mod">
          <ac:chgData name="박현성" userId="898e83cc-14d8-4195-a39f-af8d97c9edf0" providerId="ADAL" clId="{BCBD21BB-38C4-4905-B8C3-694D7B8BA670}" dt="2022-09-12T03:57:15.156" v="2110" actId="571"/>
          <ac:picMkLst>
            <pc:docMk/>
            <pc:sldMk cId="178526004" sldId="436"/>
            <ac:picMk id="39" creationId="{B203347A-5E5F-3C9A-339C-4CE77506EEE7}"/>
          </ac:picMkLst>
        </pc:picChg>
        <pc:cxnChg chg="add del mod">
          <ac:chgData name="박현성" userId="898e83cc-14d8-4195-a39f-af8d97c9edf0" providerId="ADAL" clId="{BCBD21BB-38C4-4905-B8C3-694D7B8BA670}" dt="2022-09-12T05:10:14.117" v="2177" actId="478"/>
          <ac:cxnSpMkLst>
            <pc:docMk/>
            <pc:sldMk cId="178526004" sldId="436"/>
            <ac:cxnSpMk id="9" creationId="{27FA38AD-F29F-FCF8-4378-EFD7D2197C5A}"/>
          </ac:cxnSpMkLst>
        </pc:cxnChg>
        <pc:cxnChg chg="add del mod">
          <ac:chgData name="박현성" userId="898e83cc-14d8-4195-a39f-af8d97c9edf0" providerId="ADAL" clId="{BCBD21BB-38C4-4905-B8C3-694D7B8BA670}" dt="2022-09-12T05:10:14.117" v="2177" actId="478"/>
          <ac:cxnSpMkLst>
            <pc:docMk/>
            <pc:sldMk cId="178526004" sldId="436"/>
            <ac:cxnSpMk id="10" creationId="{F6E6DE67-F0A0-D9AE-B191-DCE6FC64658B}"/>
          </ac:cxnSpMkLst>
        </pc:cxnChg>
        <pc:cxnChg chg="add del mod">
          <ac:chgData name="박현성" userId="898e83cc-14d8-4195-a39f-af8d97c9edf0" providerId="ADAL" clId="{BCBD21BB-38C4-4905-B8C3-694D7B8BA670}" dt="2022-09-12T05:10:14.117" v="2177" actId="478"/>
          <ac:cxnSpMkLst>
            <pc:docMk/>
            <pc:sldMk cId="178526004" sldId="436"/>
            <ac:cxnSpMk id="11" creationId="{9C1023B8-834F-2372-BF26-B99FE36501A1}"/>
          </ac:cxnSpMkLst>
        </pc:cxnChg>
        <pc:cxnChg chg="add del mod">
          <ac:chgData name="박현성" userId="898e83cc-14d8-4195-a39f-af8d97c9edf0" providerId="ADAL" clId="{BCBD21BB-38C4-4905-B8C3-694D7B8BA670}" dt="2022-09-12T05:10:14.117" v="2177" actId="478"/>
          <ac:cxnSpMkLst>
            <pc:docMk/>
            <pc:sldMk cId="178526004" sldId="436"/>
            <ac:cxnSpMk id="18" creationId="{E40F8397-A203-C047-3B0E-1BDF25E41BE7}"/>
          </ac:cxnSpMkLst>
        </pc:cxnChg>
        <pc:cxnChg chg="add mod">
          <ac:chgData name="박현성" userId="898e83cc-14d8-4195-a39f-af8d97c9edf0" providerId="ADAL" clId="{BCBD21BB-38C4-4905-B8C3-694D7B8BA670}" dt="2022-09-12T03:57:15.156" v="2110" actId="571"/>
          <ac:cxnSpMkLst>
            <pc:docMk/>
            <pc:sldMk cId="178526004" sldId="436"/>
            <ac:cxnSpMk id="28" creationId="{85D21CF1-963F-68B7-E5DF-BC0B92F46499}"/>
          </ac:cxnSpMkLst>
        </pc:cxnChg>
        <pc:cxnChg chg="add mod">
          <ac:chgData name="박현성" userId="898e83cc-14d8-4195-a39f-af8d97c9edf0" providerId="ADAL" clId="{BCBD21BB-38C4-4905-B8C3-694D7B8BA670}" dt="2022-09-12T03:57:15.156" v="2110" actId="571"/>
          <ac:cxnSpMkLst>
            <pc:docMk/>
            <pc:sldMk cId="178526004" sldId="436"/>
            <ac:cxnSpMk id="29" creationId="{107C9299-61D9-9AD4-86B4-4E9F6525CA42}"/>
          </ac:cxnSpMkLst>
        </pc:cxnChg>
        <pc:cxnChg chg="add mod">
          <ac:chgData name="박현성" userId="898e83cc-14d8-4195-a39f-af8d97c9edf0" providerId="ADAL" clId="{BCBD21BB-38C4-4905-B8C3-694D7B8BA670}" dt="2022-09-12T03:57:15.156" v="2110" actId="571"/>
          <ac:cxnSpMkLst>
            <pc:docMk/>
            <pc:sldMk cId="178526004" sldId="436"/>
            <ac:cxnSpMk id="30" creationId="{8541E17D-8B38-081D-CEB8-3CD3F50ED3FF}"/>
          </ac:cxnSpMkLst>
        </pc:cxnChg>
        <pc:cxnChg chg="add mod">
          <ac:chgData name="박현성" userId="898e83cc-14d8-4195-a39f-af8d97c9edf0" providerId="ADAL" clId="{BCBD21BB-38C4-4905-B8C3-694D7B8BA670}" dt="2022-09-12T03:57:15.156" v="2110" actId="571"/>
          <ac:cxnSpMkLst>
            <pc:docMk/>
            <pc:sldMk cId="178526004" sldId="436"/>
            <ac:cxnSpMk id="37" creationId="{D9CA1AAD-2CA7-FA60-CBE7-A73D81D80456}"/>
          </ac:cxnSpMkLst>
        </pc:cxnChg>
      </pc:sldChg>
      <pc:sldChg chg="addSp delSp modSp mod">
        <pc:chgData name="박현성" userId="898e83cc-14d8-4195-a39f-af8d97c9edf0" providerId="ADAL" clId="{BCBD21BB-38C4-4905-B8C3-694D7B8BA670}" dt="2022-09-12T12:57:50.729" v="2788" actId="20577"/>
        <pc:sldMkLst>
          <pc:docMk/>
          <pc:sldMk cId="1370767628" sldId="437"/>
        </pc:sldMkLst>
        <pc:spChg chg="add mod">
          <ac:chgData name="박현성" userId="898e83cc-14d8-4195-a39f-af8d97c9edf0" providerId="ADAL" clId="{BCBD21BB-38C4-4905-B8C3-694D7B8BA670}" dt="2022-09-12T12:57:50.729" v="2788" actId="20577"/>
          <ac:spMkLst>
            <pc:docMk/>
            <pc:sldMk cId="1370767628" sldId="437"/>
            <ac:spMk id="3" creationId="{D67A4503-3092-89F9-9359-547D31E22DCE}"/>
          </ac:spMkLst>
        </pc:spChg>
        <pc:spChg chg="add del">
          <ac:chgData name="박현성" userId="898e83cc-14d8-4195-a39f-af8d97c9edf0" providerId="ADAL" clId="{BCBD21BB-38C4-4905-B8C3-694D7B8BA670}" dt="2022-09-12T03:59:56.589" v="2124" actId="478"/>
          <ac:spMkLst>
            <pc:docMk/>
            <pc:sldMk cId="1370767628" sldId="437"/>
            <ac:spMk id="3" creationId="{EEAC1F1D-DE39-8B6B-34DA-C6751879AB71}"/>
          </ac:spMkLst>
        </pc:spChg>
        <pc:spChg chg="add mod">
          <ac:chgData name="박현성" userId="898e83cc-14d8-4195-a39f-af8d97c9edf0" providerId="ADAL" clId="{BCBD21BB-38C4-4905-B8C3-694D7B8BA670}" dt="2022-09-12T04:00:00.894" v="2126" actId="1076"/>
          <ac:spMkLst>
            <pc:docMk/>
            <pc:sldMk cId="1370767628" sldId="437"/>
            <ac:spMk id="4" creationId="{F8767D37-32CC-AF3F-D799-0A4BF115682A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5" creationId="{57AE53BA-6025-1884-F881-06FD246EFC7E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6" creationId="{994F6021-7564-F006-DB20-E1075B472282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7" creationId="{C1926775-CDD2-C4DC-AF14-D058AFC872B9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9" creationId="{30170F34-C801-6099-5A25-5C942EF5C841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11" creationId="{4C326F52-AE00-4C02-40C9-C34BE690C243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12" creationId="{58D4512C-C6D6-592B-0FDB-29DB05F694C0}"/>
          </ac:spMkLst>
        </pc:spChg>
        <pc:spChg chg="add mod">
          <ac:chgData name="박현성" userId="898e83cc-14d8-4195-a39f-af8d97c9edf0" providerId="ADAL" clId="{BCBD21BB-38C4-4905-B8C3-694D7B8BA670}" dt="2022-09-12T04:01:01.479" v="2146" actId="255"/>
          <ac:spMkLst>
            <pc:docMk/>
            <pc:sldMk cId="1370767628" sldId="437"/>
            <ac:spMk id="13" creationId="{72E38251-BCEA-CE00-262E-4012D94F33AC}"/>
          </ac:spMkLst>
        </pc:spChg>
        <pc:spChg chg="add mod">
          <ac:chgData name="박현성" userId="898e83cc-14d8-4195-a39f-af8d97c9edf0" providerId="ADAL" clId="{BCBD21BB-38C4-4905-B8C3-694D7B8BA670}" dt="2022-09-12T04:01:08.708" v="2149" actId="1076"/>
          <ac:spMkLst>
            <pc:docMk/>
            <pc:sldMk cId="1370767628" sldId="437"/>
            <ac:spMk id="18" creationId="{45A1FC94-9132-5B09-7AC6-60689AB133A2}"/>
          </ac:spMkLst>
        </pc:spChg>
        <pc:spChg chg="add mod ord">
          <ac:chgData name="박현성" userId="898e83cc-14d8-4195-a39f-af8d97c9edf0" providerId="ADAL" clId="{BCBD21BB-38C4-4905-B8C3-694D7B8BA670}" dt="2022-09-12T04:02:30.804" v="2165" actId="13822"/>
          <ac:spMkLst>
            <pc:docMk/>
            <pc:sldMk cId="1370767628" sldId="437"/>
            <ac:spMk id="36" creationId="{D6533A14-722D-587F-4CB7-C1BA4AB6C37A}"/>
          </ac:spMkLst>
        </pc:spChg>
        <pc:spChg chg="mod">
          <ac:chgData name="박현성" userId="898e83cc-14d8-4195-a39f-af8d97c9edf0" providerId="ADAL" clId="{BCBD21BB-38C4-4905-B8C3-694D7B8BA670}" dt="2022-09-12T05:18:43.738" v="2483" actId="20577"/>
          <ac:spMkLst>
            <pc:docMk/>
            <pc:sldMk cId="1370767628" sldId="437"/>
            <ac:spMk id="6148" creationId="{769E8B2D-AD85-4B3E-BED4-3BAEF3C9A926}"/>
          </ac:spMkLst>
        </pc:spChg>
        <pc:picChg chg="add mod">
          <ac:chgData name="박현성" userId="898e83cc-14d8-4195-a39f-af8d97c9edf0" providerId="ADAL" clId="{BCBD21BB-38C4-4905-B8C3-694D7B8BA670}" dt="2022-09-12T04:00:19.519" v="2133" actId="1076"/>
          <ac:picMkLst>
            <pc:docMk/>
            <pc:sldMk cId="1370767628" sldId="437"/>
            <ac:picMk id="10" creationId="{B5A3C4A1-3B63-110F-FE70-553B36854152}"/>
          </ac:picMkLst>
        </pc:picChg>
        <pc:cxnChg chg="add mod">
          <ac:chgData name="박현성" userId="898e83cc-14d8-4195-a39f-af8d97c9edf0" providerId="ADAL" clId="{BCBD21BB-38C4-4905-B8C3-694D7B8BA670}" dt="2022-09-12T04:00:18.345" v="2132" actId="1076"/>
          <ac:cxnSpMkLst>
            <pc:docMk/>
            <pc:sldMk cId="1370767628" sldId="437"/>
            <ac:cxnSpMk id="8" creationId="{A5DD31BE-922D-2B86-12BD-7AC3F2CD4BD0}"/>
          </ac:cxnSpMkLst>
        </pc:cxnChg>
        <pc:cxnChg chg="add mod">
          <ac:chgData name="박현성" userId="898e83cc-14d8-4195-a39f-af8d97c9edf0" providerId="ADAL" clId="{BCBD21BB-38C4-4905-B8C3-694D7B8BA670}" dt="2022-09-12T04:00:44.611" v="2143" actId="1076"/>
          <ac:cxnSpMkLst>
            <pc:docMk/>
            <pc:sldMk cId="1370767628" sldId="437"/>
            <ac:cxnSpMk id="14" creationId="{D6F67B5C-9F38-BD0F-5AA0-CBB0CF990290}"/>
          </ac:cxnSpMkLst>
        </pc:cxnChg>
        <pc:cxnChg chg="add mod">
          <ac:chgData name="박현성" userId="898e83cc-14d8-4195-a39f-af8d97c9edf0" providerId="ADAL" clId="{BCBD21BB-38C4-4905-B8C3-694D7B8BA670}" dt="2022-09-12T04:00:45.948" v="2144" actId="1076"/>
          <ac:cxnSpMkLst>
            <pc:docMk/>
            <pc:sldMk cId="1370767628" sldId="437"/>
            <ac:cxnSpMk id="15" creationId="{50A70156-081C-9803-F325-F9A0777AA408}"/>
          </ac:cxnSpMkLst>
        </pc:cxnChg>
        <pc:cxnChg chg="add mod">
          <ac:chgData name="박현성" userId="898e83cc-14d8-4195-a39f-af8d97c9edf0" providerId="ADAL" clId="{BCBD21BB-38C4-4905-B8C3-694D7B8BA670}" dt="2022-09-12T04:00:00.894" v="2126" actId="1076"/>
          <ac:cxnSpMkLst>
            <pc:docMk/>
            <pc:sldMk cId="1370767628" sldId="437"/>
            <ac:cxnSpMk id="16" creationId="{19812F50-8C9B-4FF4-C417-E99725AB58CF}"/>
          </ac:cxnSpMkLst>
        </pc:cxnChg>
        <pc:cxnChg chg="add mod">
          <ac:chgData name="박현성" userId="898e83cc-14d8-4195-a39f-af8d97c9edf0" providerId="ADAL" clId="{BCBD21BB-38C4-4905-B8C3-694D7B8BA670}" dt="2022-09-12T04:00:31.400" v="2136" actId="14100"/>
          <ac:cxnSpMkLst>
            <pc:docMk/>
            <pc:sldMk cId="1370767628" sldId="437"/>
            <ac:cxnSpMk id="17" creationId="{4B644F7E-E818-2FD4-9E99-0002B0DF11D7}"/>
          </ac:cxnSpMkLst>
        </pc:cxnChg>
        <pc:cxnChg chg="add mod">
          <ac:chgData name="박현성" userId="898e83cc-14d8-4195-a39f-af8d97c9edf0" providerId="ADAL" clId="{BCBD21BB-38C4-4905-B8C3-694D7B8BA670}" dt="2022-09-12T04:01:43.127" v="2161" actId="1076"/>
          <ac:cxnSpMkLst>
            <pc:docMk/>
            <pc:sldMk cId="1370767628" sldId="437"/>
            <ac:cxnSpMk id="19" creationId="{933716D2-66DE-8A25-D87A-75065A8EF6D2}"/>
          </ac:cxnSpMkLst>
        </pc:cxnChg>
        <pc:cxnChg chg="add mod">
          <ac:chgData name="박현성" userId="898e83cc-14d8-4195-a39f-af8d97c9edf0" providerId="ADAL" clId="{BCBD21BB-38C4-4905-B8C3-694D7B8BA670}" dt="2022-09-12T04:01:26.164" v="2157" actId="1076"/>
          <ac:cxnSpMkLst>
            <pc:docMk/>
            <pc:sldMk cId="1370767628" sldId="437"/>
            <ac:cxnSpMk id="20" creationId="{14B4D10E-430D-73F0-1B69-A252548E2382}"/>
          </ac:cxnSpMkLst>
        </pc:cxnChg>
      </pc:sldChg>
      <pc:sldChg chg="addSp delSp modSp mod ord">
        <pc:chgData name="박현성" userId="898e83cc-14d8-4195-a39f-af8d97c9edf0" providerId="ADAL" clId="{BCBD21BB-38C4-4905-B8C3-694D7B8BA670}" dt="2022-09-12T05:18:48.987" v="2487" actId="20577"/>
        <pc:sldMkLst>
          <pc:docMk/>
          <pc:sldMk cId="3833247969" sldId="438"/>
        </pc:sldMkLst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2" creationId="{0D129772-7FD1-9AE8-8DD3-82F8467BBB5C}"/>
          </ac:spMkLst>
        </pc:spChg>
        <pc:spChg chg="mod">
          <ac:chgData name="박현성" userId="898e83cc-14d8-4195-a39f-af8d97c9edf0" providerId="ADAL" clId="{BCBD21BB-38C4-4905-B8C3-694D7B8BA670}" dt="2022-09-12T02:20:08.879" v="1900" actId="14100"/>
          <ac:spMkLst>
            <pc:docMk/>
            <pc:sldMk cId="3833247969" sldId="438"/>
            <ac:spMk id="3" creationId="{A15A0156-9E28-404D-5E24-3D7FA284BEF3}"/>
          </ac:spMkLst>
        </pc:spChg>
        <pc:spChg chg="mod">
          <ac:chgData name="박현성" userId="898e83cc-14d8-4195-a39f-af8d97c9edf0" providerId="ADAL" clId="{BCBD21BB-38C4-4905-B8C3-694D7B8BA670}" dt="2022-09-12T04:03:16.484" v="2170" actId="255"/>
          <ac:spMkLst>
            <pc:docMk/>
            <pc:sldMk cId="3833247969" sldId="438"/>
            <ac:spMk id="4" creationId="{64A55D42-9618-0371-213E-DC79256C0FCF}"/>
          </ac:spMkLst>
        </pc:spChg>
        <pc:spChg chg="add mod">
          <ac:chgData name="박현성" userId="898e83cc-14d8-4195-a39f-af8d97c9edf0" providerId="ADAL" clId="{BCBD21BB-38C4-4905-B8C3-694D7B8BA670}" dt="2022-09-11T13:11:44.992" v="77" actId="571"/>
          <ac:spMkLst>
            <pc:docMk/>
            <pc:sldMk cId="3833247969" sldId="438"/>
            <ac:spMk id="5" creationId="{13472EA3-2639-5973-91DC-043F88FD0E35}"/>
          </ac:spMkLst>
        </pc:spChg>
        <pc:spChg chg="add mod">
          <ac:chgData name="박현성" userId="898e83cc-14d8-4195-a39f-af8d97c9edf0" providerId="ADAL" clId="{BCBD21BB-38C4-4905-B8C3-694D7B8BA670}" dt="2022-09-11T13:11:44.992" v="77" actId="571"/>
          <ac:spMkLst>
            <pc:docMk/>
            <pc:sldMk cId="3833247969" sldId="438"/>
            <ac:spMk id="6" creationId="{70EB9A81-C8FB-9A50-055A-7ED182FCCBFB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7" creationId="{587A72A4-F826-9DC9-A6FC-8A25E79A4692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8" creationId="{EEA7DD5D-85F2-CA4E-36C7-AAE6C9E8BA67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9" creationId="{11FE04C6-A351-3B2E-531F-610FEB9329FE}"/>
          </ac:spMkLst>
        </pc:spChg>
        <pc:spChg chg="add mod">
          <ac:chgData name="박현성" userId="898e83cc-14d8-4195-a39f-af8d97c9edf0" providerId="ADAL" clId="{BCBD21BB-38C4-4905-B8C3-694D7B8BA670}" dt="2022-09-11T13:15:15.688" v="112" actId="571"/>
          <ac:spMkLst>
            <pc:docMk/>
            <pc:sldMk cId="3833247969" sldId="438"/>
            <ac:spMk id="10" creationId="{C99F73A5-9509-F047-7096-B3AA3E3D8F94}"/>
          </ac:spMkLst>
        </pc:spChg>
        <pc:spChg chg="add mod">
          <ac:chgData name="박현성" userId="898e83cc-14d8-4195-a39f-af8d97c9edf0" providerId="ADAL" clId="{BCBD21BB-38C4-4905-B8C3-694D7B8BA670}" dt="2022-09-11T13:15:15.688" v="112" actId="571"/>
          <ac:spMkLst>
            <pc:docMk/>
            <pc:sldMk cId="3833247969" sldId="438"/>
            <ac:spMk id="11" creationId="{6B79B2C8-5553-EAFE-1EC3-A54BA2445E7C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12" creationId="{97857F69-0B2F-89C2-A6A8-77EAFD000330}"/>
          </ac:spMkLst>
        </pc:spChg>
        <pc:spChg chg="add mod">
          <ac:chgData name="박현성" userId="898e83cc-14d8-4195-a39f-af8d97c9edf0" providerId="ADAL" clId="{BCBD21BB-38C4-4905-B8C3-694D7B8BA670}" dt="2022-09-12T04:03:31.338" v="2172" actId="1076"/>
          <ac:spMkLst>
            <pc:docMk/>
            <pc:sldMk cId="3833247969" sldId="438"/>
            <ac:spMk id="21" creationId="{2351CD60-10ED-A3F6-0C73-E91DFBA0E4F7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25" creationId="{64F0028A-44C0-A557-B5E6-8202BD4F2B74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26" creationId="{81F9063E-D99B-C4F8-512B-FA6421E1E5B8}"/>
          </ac:spMkLst>
        </pc:spChg>
        <pc:spChg chg="add mod">
          <ac:chgData name="박현성" userId="898e83cc-14d8-4195-a39f-af8d97c9edf0" providerId="ADAL" clId="{BCBD21BB-38C4-4905-B8C3-694D7B8BA670}" dt="2022-09-12T04:03:27.778" v="2171" actId="255"/>
          <ac:spMkLst>
            <pc:docMk/>
            <pc:sldMk cId="3833247969" sldId="438"/>
            <ac:spMk id="27" creationId="{98D2DF17-C166-E39A-E45E-CC33FB90D43B}"/>
          </ac:spMkLst>
        </pc:spChg>
        <pc:spChg chg="add mod">
          <ac:chgData name="박현성" userId="898e83cc-14d8-4195-a39f-af8d97c9edf0" providerId="ADAL" clId="{BCBD21BB-38C4-4905-B8C3-694D7B8BA670}" dt="2022-09-12T02:20:52.122" v="1914" actId="571"/>
          <ac:spMkLst>
            <pc:docMk/>
            <pc:sldMk cId="3833247969" sldId="438"/>
            <ac:spMk id="48" creationId="{D12BED62-1A3E-2D51-B837-3886E5C0F867}"/>
          </ac:spMkLst>
        </pc:spChg>
        <pc:spChg chg="mod">
          <ac:chgData name="박현성" userId="898e83cc-14d8-4195-a39f-af8d97c9edf0" providerId="ADAL" clId="{BCBD21BB-38C4-4905-B8C3-694D7B8BA670}" dt="2022-09-12T02:19:56.452" v="1899" actId="2711"/>
          <ac:spMkLst>
            <pc:docMk/>
            <pc:sldMk cId="3833247969" sldId="438"/>
            <ac:spMk id="6146" creationId="{4436094D-219D-470C-877F-373C8FF29774}"/>
          </ac:spMkLst>
        </pc:spChg>
        <pc:spChg chg="mod">
          <ac:chgData name="박현성" userId="898e83cc-14d8-4195-a39f-af8d97c9edf0" providerId="ADAL" clId="{BCBD21BB-38C4-4905-B8C3-694D7B8BA670}" dt="2022-09-12T05:18:48.987" v="2487" actId="20577"/>
          <ac:spMkLst>
            <pc:docMk/>
            <pc:sldMk cId="3833247969" sldId="438"/>
            <ac:spMk id="6148" creationId="{769E8B2D-AD85-4B3E-BED4-3BAEF3C9A926}"/>
          </ac:spMkLst>
        </pc:spChg>
        <pc:cxnChg chg="add mod">
          <ac:chgData name="박현성" userId="898e83cc-14d8-4195-a39f-af8d97c9edf0" providerId="ADAL" clId="{BCBD21BB-38C4-4905-B8C3-694D7B8BA670}" dt="2022-09-12T04:03:27.778" v="2171" actId="255"/>
          <ac:cxnSpMkLst>
            <pc:docMk/>
            <pc:sldMk cId="3833247969" sldId="438"/>
            <ac:cxnSpMk id="14" creationId="{57164834-3C7C-AF54-DBBF-B710D09893F6}"/>
          </ac:cxnSpMkLst>
        </pc:cxnChg>
        <pc:cxnChg chg="add mod">
          <ac:chgData name="박현성" userId="898e83cc-14d8-4195-a39f-af8d97c9edf0" providerId="ADAL" clId="{BCBD21BB-38C4-4905-B8C3-694D7B8BA670}" dt="2022-09-12T04:03:27.778" v="2171" actId="255"/>
          <ac:cxnSpMkLst>
            <pc:docMk/>
            <pc:sldMk cId="3833247969" sldId="438"/>
            <ac:cxnSpMk id="16" creationId="{D6C035F6-EC87-C545-7A1D-962CA1BB6DE9}"/>
          </ac:cxnSpMkLst>
        </pc:cxnChg>
        <pc:cxnChg chg="add mod">
          <ac:chgData name="박현성" userId="898e83cc-14d8-4195-a39f-af8d97c9edf0" providerId="ADAL" clId="{BCBD21BB-38C4-4905-B8C3-694D7B8BA670}" dt="2022-09-12T02:19:56.452" v="1899" actId="2711"/>
          <ac:cxnSpMkLst>
            <pc:docMk/>
            <pc:sldMk cId="3833247969" sldId="438"/>
            <ac:cxnSpMk id="17" creationId="{128ABCE6-95E1-F2A3-6C22-255293B4A37E}"/>
          </ac:cxnSpMkLst>
        </pc:cxnChg>
        <pc:cxnChg chg="add mod">
          <ac:chgData name="박현성" userId="898e83cc-14d8-4195-a39f-af8d97c9edf0" providerId="ADAL" clId="{BCBD21BB-38C4-4905-B8C3-694D7B8BA670}" dt="2022-09-12T02:19:56.452" v="1899" actId="2711"/>
          <ac:cxnSpMkLst>
            <pc:docMk/>
            <pc:sldMk cId="3833247969" sldId="438"/>
            <ac:cxnSpMk id="18" creationId="{613B70D2-3A35-935D-7760-A6CA53E2E4FD}"/>
          </ac:cxnSpMkLst>
        </pc:cxnChg>
        <pc:cxnChg chg="add del mod">
          <ac:chgData name="박현성" userId="898e83cc-14d8-4195-a39f-af8d97c9edf0" providerId="ADAL" clId="{BCBD21BB-38C4-4905-B8C3-694D7B8BA670}" dt="2022-09-11T13:25:23.263" v="203" actId="478"/>
          <ac:cxnSpMkLst>
            <pc:docMk/>
            <pc:sldMk cId="3833247969" sldId="438"/>
            <ac:cxnSpMk id="19" creationId="{64765A49-C285-9BB8-BC29-67703B464822}"/>
          </ac:cxnSpMkLst>
        </pc:cxnChg>
        <pc:cxnChg chg="add mod">
          <ac:chgData name="박현성" userId="898e83cc-14d8-4195-a39f-af8d97c9edf0" providerId="ADAL" clId="{BCBD21BB-38C4-4905-B8C3-694D7B8BA670}" dt="2022-09-12T04:03:31.338" v="2172" actId="1076"/>
          <ac:cxnSpMkLst>
            <pc:docMk/>
            <pc:sldMk cId="3833247969" sldId="438"/>
            <ac:cxnSpMk id="41" creationId="{DD687067-BCE9-AAE0-C740-0BCE787CF59E}"/>
          </ac:cxnSpMkLst>
        </pc:cxnChg>
        <pc:cxnChg chg="add mod">
          <ac:chgData name="박현성" userId="898e83cc-14d8-4195-a39f-af8d97c9edf0" providerId="ADAL" clId="{BCBD21BB-38C4-4905-B8C3-694D7B8BA670}" dt="2022-09-12T02:20:52.122" v="1914" actId="571"/>
          <ac:cxnSpMkLst>
            <pc:docMk/>
            <pc:sldMk cId="3833247969" sldId="438"/>
            <ac:cxnSpMk id="49" creationId="{F289BFE3-19B7-1328-7BBB-FCC3AA791520}"/>
          </ac:cxnSpMkLst>
        </pc:cxnChg>
        <pc:cxnChg chg="add mod">
          <ac:chgData name="박현성" userId="898e83cc-14d8-4195-a39f-af8d97c9edf0" providerId="ADAL" clId="{BCBD21BB-38C4-4905-B8C3-694D7B8BA670}" dt="2022-09-12T02:20:56.858" v="1915" actId="571"/>
          <ac:cxnSpMkLst>
            <pc:docMk/>
            <pc:sldMk cId="3833247969" sldId="438"/>
            <ac:cxnSpMk id="50" creationId="{E9B6103B-AC3B-B0A5-D464-40B909233C06}"/>
          </ac:cxnSpMkLst>
        </pc:cxnChg>
        <pc:cxnChg chg="add mod">
          <ac:chgData name="박현성" userId="898e83cc-14d8-4195-a39f-af8d97c9edf0" providerId="ADAL" clId="{BCBD21BB-38C4-4905-B8C3-694D7B8BA670}" dt="2022-09-12T02:20:59.273" v="1916" actId="571"/>
          <ac:cxnSpMkLst>
            <pc:docMk/>
            <pc:sldMk cId="3833247969" sldId="438"/>
            <ac:cxnSpMk id="51" creationId="{35F506AE-CB00-73F9-8E6E-C2EF0626F68D}"/>
          </ac:cxnSpMkLst>
        </pc:cxnChg>
        <pc:cxnChg chg="add mod">
          <ac:chgData name="박현성" userId="898e83cc-14d8-4195-a39f-af8d97c9edf0" providerId="ADAL" clId="{BCBD21BB-38C4-4905-B8C3-694D7B8BA670}" dt="2022-09-12T02:21:06.125" v="1917" actId="571"/>
          <ac:cxnSpMkLst>
            <pc:docMk/>
            <pc:sldMk cId="3833247969" sldId="438"/>
            <ac:cxnSpMk id="52" creationId="{3479A4E3-B530-9B53-E342-231775A079AA}"/>
          </ac:cxnSpMkLst>
        </pc:cxnChg>
      </pc:sldChg>
      <pc:sldChg chg="modSp del mod">
        <pc:chgData name="박현성" userId="898e83cc-14d8-4195-a39f-af8d97c9edf0" providerId="ADAL" clId="{BCBD21BB-38C4-4905-B8C3-694D7B8BA670}" dt="2022-09-12T02:28:47.306" v="2046" actId="47"/>
        <pc:sldMkLst>
          <pc:docMk/>
          <pc:sldMk cId="207493690" sldId="441"/>
        </pc:sldMkLst>
        <pc:spChg chg="mod">
          <ac:chgData name="박현성" userId="898e83cc-14d8-4195-a39f-af8d97c9edf0" providerId="ADAL" clId="{BCBD21BB-38C4-4905-B8C3-694D7B8BA670}" dt="2022-09-11T12:11:40.024" v="5" actId="20577"/>
          <ac:spMkLst>
            <pc:docMk/>
            <pc:sldMk cId="207493690" sldId="441"/>
            <ac:spMk id="6149" creationId="{3085144C-A132-4DA6-B8CF-2A571B71116F}"/>
          </ac:spMkLst>
        </pc:spChg>
      </pc:sldChg>
      <pc:sldChg chg="modSp mod">
        <pc:chgData name="박현성" userId="898e83cc-14d8-4195-a39f-af8d97c9edf0" providerId="ADAL" clId="{BCBD21BB-38C4-4905-B8C3-694D7B8BA670}" dt="2022-09-12T05:18:31.659" v="2477" actId="20577"/>
        <pc:sldMkLst>
          <pc:docMk/>
          <pc:sldMk cId="2177699113" sldId="442"/>
        </pc:sldMkLst>
        <pc:spChg chg="mod">
          <ac:chgData name="박현성" userId="898e83cc-14d8-4195-a39f-af8d97c9edf0" providerId="ADAL" clId="{BCBD21BB-38C4-4905-B8C3-694D7B8BA670}" dt="2022-09-12T05:18:31.659" v="2477" actId="20577"/>
          <ac:spMkLst>
            <pc:docMk/>
            <pc:sldMk cId="2177699113" sldId="442"/>
            <ac:spMk id="6148" creationId="{769E8B2D-AD85-4B3E-BED4-3BAEF3C9A926}"/>
          </ac:spMkLst>
        </pc:spChg>
        <pc:spChg chg="mod">
          <ac:chgData name="박현성" userId="898e83cc-14d8-4195-a39f-af8d97c9edf0" providerId="ADAL" clId="{BCBD21BB-38C4-4905-B8C3-694D7B8BA670}" dt="2022-09-12T05:10:30.380" v="2183" actId="5793"/>
          <ac:spMkLst>
            <pc:docMk/>
            <pc:sldMk cId="2177699113" sldId="442"/>
            <ac:spMk id="6149" creationId="{3085144C-A132-4DA6-B8CF-2A571B71116F}"/>
          </ac:spMkLst>
        </pc:spChg>
      </pc:sldChg>
      <pc:sldChg chg="addSp delSp modSp add mod ord">
        <pc:chgData name="박현성" userId="898e83cc-14d8-4195-a39f-af8d97c9edf0" providerId="ADAL" clId="{BCBD21BB-38C4-4905-B8C3-694D7B8BA670}" dt="2022-09-12T12:18:22.857" v="2525" actId="20577"/>
        <pc:sldMkLst>
          <pc:docMk/>
          <pc:sldMk cId="3968295909" sldId="443"/>
        </pc:sldMkLst>
        <pc:spChg chg="del">
          <ac:chgData name="박현성" userId="898e83cc-14d8-4195-a39f-af8d97c9edf0" providerId="ADAL" clId="{BCBD21BB-38C4-4905-B8C3-694D7B8BA670}" dt="2022-09-11T12:13:43.419" v="18" actId="478"/>
          <ac:spMkLst>
            <pc:docMk/>
            <pc:sldMk cId="3968295909" sldId="443"/>
            <ac:spMk id="3" creationId="{A15A0156-9E28-404D-5E24-3D7FA284BEF3}"/>
          </ac:spMkLst>
        </pc:spChg>
        <pc:spChg chg="del">
          <ac:chgData name="박현성" userId="898e83cc-14d8-4195-a39f-af8d97c9edf0" providerId="ADAL" clId="{BCBD21BB-38C4-4905-B8C3-694D7B8BA670}" dt="2022-09-11T13:35:57.474" v="331" actId="478"/>
          <ac:spMkLst>
            <pc:docMk/>
            <pc:sldMk cId="3968295909" sldId="443"/>
            <ac:spMk id="4" creationId="{64A55D42-9618-0371-213E-DC79256C0FCF}"/>
          </ac:spMkLst>
        </pc:spChg>
        <pc:spChg chg="add mod">
          <ac:chgData name="박현성" userId="898e83cc-14d8-4195-a39f-af8d97c9edf0" providerId="ADAL" clId="{BCBD21BB-38C4-4905-B8C3-694D7B8BA670}" dt="2022-09-12T12:18:22.857" v="2525" actId="20577"/>
          <ac:spMkLst>
            <pc:docMk/>
            <pc:sldMk cId="3968295909" sldId="443"/>
            <ac:spMk id="5" creationId="{63B8C1DA-AFBA-CE93-0058-3FDA0B243CB5}"/>
          </ac:spMkLst>
        </pc:spChg>
        <pc:spChg chg="mod">
          <ac:chgData name="박현성" userId="898e83cc-14d8-4195-a39f-af8d97c9edf0" providerId="ADAL" clId="{BCBD21BB-38C4-4905-B8C3-694D7B8BA670}" dt="2022-09-12T05:18:46.546" v="2485" actId="20577"/>
          <ac:spMkLst>
            <pc:docMk/>
            <pc:sldMk cId="3968295909" sldId="443"/>
            <ac:spMk id="6148" creationId="{769E8B2D-AD85-4B3E-BED4-3BAEF3C9A926}"/>
          </ac:spMkLst>
        </pc:spChg>
      </pc:sldChg>
      <pc:sldChg chg="addSp delSp modSp add mod ord">
        <pc:chgData name="박현성" userId="898e83cc-14d8-4195-a39f-af8d97c9edf0" providerId="ADAL" clId="{BCBD21BB-38C4-4905-B8C3-694D7B8BA670}" dt="2022-09-12T05:18:51.898" v="2489" actId="20577"/>
        <pc:sldMkLst>
          <pc:docMk/>
          <pc:sldMk cId="1074790871" sldId="444"/>
        </pc:sldMkLst>
        <pc:spChg chg="add mod">
          <ac:chgData name="박현성" userId="898e83cc-14d8-4195-a39f-af8d97c9edf0" providerId="ADAL" clId="{BCBD21BB-38C4-4905-B8C3-694D7B8BA670}" dt="2022-09-12T04:03:07.874" v="2169" actId="14100"/>
          <ac:spMkLst>
            <pc:docMk/>
            <pc:sldMk cId="1074790871" sldId="444"/>
            <ac:spMk id="3" creationId="{7ED679A4-FD34-9224-D1BC-C636164E022D}"/>
          </ac:spMkLst>
        </pc:spChg>
        <pc:spChg chg="del mod">
          <ac:chgData name="박현성" userId="898e83cc-14d8-4195-a39f-af8d97c9edf0" providerId="ADAL" clId="{BCBD21BB-38C4-4905-B8C3-694D7B8BA670}" dt="2022-09-11T14:37:11.486" v="762"/>
          <ac:spMkLst>
            <pc:docMk/>
            <pc:sldMk cId="1074790871" sldId="444"/>
            <ac:spMk id="5" creationId="{63B8C1DA-AFBA-CE93-0058-3FDA0B243CB5}"/>
          </ac:spMkLst>
        </pc:spChg>
        <pc:spChg chg="add del mod">
          <ac:chgData name="박현성" userId="898e83cc-14d8-4195-a39f-af8d97c9edf0" providerId="ADAL" clId="{BCBD21BB-38C4-4905-B8C3-694D7B8BA670}" dt="2022-09-12T02:19:14.918" v="1880" actId="478"/>
          <ac:spMkLst>
            <pc:docMk/>
            <pc:sldMk cId="1074790871" sldId="444"/>
            <ac:spMk id="6" creationId="{65C6D823-67D6-E7EE-338D-3483094824CA}"/>
          </ac:spMkLst>
        </pc:spChg>
        <pc:spChg chg="add mod">
          <ac:chgData name="박현성" userId="898e83cc-14d8-4195-a39f-af8d97c9edf0" providerId="ADAL" clId="{BCBD21BB-38C4-4905-B8C3-694D7B8BA670}" dt="2022-09-12T04:02:57.446" v="2167" actId="255"/>
          <ac:spMkLst>
            <pc:docMk/>
            <pc:sldMk cId="1074790871" sldId="444"/>
            <ac:spMk id="7" creationId="{5C0A1D61-8CE8-B17E-51B8-CEAF5CDC0A52}"/>
          </ac:spMkLst>
        </pc:spChg>
        <pc:spChg chg="add del mod">
          <ac:chgData name="박현성" userId="898e83cc-14d8-4195-a39f-af8d97c9edf0" providerId="ADAL" clId="{BCBD21BB-38C4-4905-B8C3-694D7B8BA670}" dt="2022-09-12T02:14:10.949" v="1699" actId="478"/>
          <ac:spMkLst>
            <pc:docMk/>
            <pc:sldMk cId="1074790871" sldId="444"/>
            <ac:spMk id="8" creationId="{955F588F-903B-6935-D3DE-481FB0AAC960}"/>
          </ac:spMkLst>
        </pc:spChg>
        <pc:spChg chg="add mod">
          <ac:chgData name="박현성" userId="898e83cc-14d8-4195-a39f-af8d97c9edf0" providerId="ADAL" clId="{BCBD21BB-38C4-4905-B8C3-694D7B8BA670}" dt="2022-09-12T04:02:57.446" v="2167" actId="255"/>
          <ac:spMkLst>
            <pc:docMk/>
            <pc:sldMk cId="1074790871" sldId="444"/>
            <ac:spMk id="9" creationId="{3068D287-437F-D841-AE77-93D68AB84254}"/>
          </ac:spMkLst>
        </pc:spChg>
        <pc:spChg chg="add mod">
          <ac:chgData name="박현성" userId="898e83cc-14d8-4195-a39f-af8d97c9edf0" providerId="ADAL" clId="{BCBD21BB-38C4-4905-B8C3-694D7B8BA670}" dt="2022-09-12T04:02:57.446" v="2167" actId="255"/>
          <ac:spMkLst>
            <pc:docMk/>
            <pc:sldMk cId="1074790871" sldId="444"/>
            <ac:spMk id="10" creationId="{975B68E3-8482-412B-0B0A-875DA4746FED}"/>
          </ac:spMkLst>
        </pc:spChg>
        <pc:spChg chg="add mod">
          <ac:chgData name="박현성" userId="898e83cc-14d8-4195-a39f-af8d97c9edf0" providerId="ADAL" clId="{BCBD21BB-38C4-4905-B8C3-694D7B8BA670}" dt="2022-09-12T04:02:57.446" v="2167" actId="255"/>
          <ac:spMkLst>
            <pc:docMk/>
            <pc:sldMk cId="1074790871" sldId="444"/>
            <ac:spMk id="11" creationId="{080A5CBE-0E1B-AB22-F5CB-12EA72EA3D23}"/>
          </ac:spMkLst>
        </pc:spChg>
        <pc:spChg chg="add mod">
          <ac:chgData name="박현성" userId="898e83cc-14d8-4195-a39f-af8d97c9edf0" providerId="ADAL" clId="{BCBD21BB-38C4-4905-B8C3-694D7B8BA670}" dt="2022-09-12T04:03:02.428" v="2168" actId="255"/>
          <ac:spMkLst>
            <pc:docMk/>
            <pc:sldMk cId="1074790871" sldId="444"/>
            <ac:spMk id="13" creationId="{25761CA7-9CA7-BD1B-05CC-D9F440CFC1F0}"/>
          </ac:spMkLst>
        </pc:spChg>
        <pc:spChg chg="add mod">
          <ac:chgData name="박현성" userId="898e83cc-14d8-4195-a39f-af8d97c9edf0" providerId="ADAL" clId="{BCBD21BB-38C4-4905-B8C3-694D7B8BA670}" dt="2022-09-12T04:02:57.446" v="2167" actId="255"/>
          <ac:spMkLst>
            <pc:docMk/>
            <pc:sldMk cId="1074790871" sldId="444"/>
            <ac:spMk id="15" creationId="{616B770E-0178-2229-8989-51E77031FF21}"/>
          </ac:spMkLst>
        </pc:spChg>
        <pc:spChg chg="mod">
          <ac:chgData name="박현성" userId="898e83cc-14d8-4195-a39f-af8d97c9edf0" providerId="ADAL" clId="{BCBD21BB-38C4-4905-B8C3-694D7B8BA670}" dt="2022-09-12T05:18:51.898" v="2489" actId="20577"/>
          <ac:spMkLst>
            <pc:docMk/>
            <pc:sldMk cId="1074790871" sldId="444"/>
            <ac:spMk id="6148" creationId="{769E8B2D-AD85-4B3E-BED4-3BAEF3C9A926}"/>
          </ac:spMkLst>
        </pc:spChg>
      </pc:sldChg>
      <pc:sldChg chg="addSp modSp add mod ord">
        <pc:chgData name="박현성" userId="898e83cc-14d8-4195-a39f-af8d97c9edf0" providerId="ADAL" clId="{BCBD21BB-38C4-4905-B8C3-694D7B8BA670}" dt="2022-09-12T12:27:30.385" v="2655"/>
        <pc:sldMkLst>
          <pc:docMk/>
          <pc:sldMk cId="1628268565" sldId="445"/>
        </pc:sldMkLst>
        <pc:spChg chg="add mod">
          <ac:chgData name="박현성" userId="898e83cc-14d8-4195-a39f-af8d97c9edf0" providerId="ADAL" clId="{BCBD21BB-38C4-4905-B8C3-694D7B8BA670}" dt="2022-09-12T05:18:03.186" v="2467"/>
          <ac:spMkLst>
            <pc:docMk/>
            <pc:sldMk cId="1628268565" sldId="445"/>
            <ac:spMk id="6" creationId="{4EF897DF-7F53-D125-440E-9CD017FABB84}"/>
          </ac:spMkLst>
        </pc:spChg>
        <pc:spChg chg="mod">
          <ac:chgData name="박현성" userId="898e83cc-14d8-4195-a39f-af8d97c9edf0" providerId="ADAL" clId="{BCBD21BB-38C4-4905-B8C3-694D7B8BA670}" dt="2022-09-12T05:18:59.066" v="2493" actId="20577"/>
          <ac:spMkLst>
            <pc:docMk/>
            <pc:sldMk cId="1628268565" sldId="445"/>
            <ac:spMk id="7" creationId="{14BACB0C-2450-0C26-4906-72657574752E}"/>
          </ac:spMkLst>
        </pc:spChg>
        <pc:graphicFrameChg chg="mod modGraphic">
          <ac:chgData name="박현성" userId="898e83cc-14d8-4195-a39f-af8d97c9edf0" providerId="ADAL" clId="{BCBD21BB-38C4-4905-B8C3-694D7B8BA670}" dt="2022-09-12T12:24:49.495" v="2653"/>
          <ac:graphicFrameMkLst>
            <pc:docMk/>
            <pc:sldMk cId="1628268565" sldId="445"/>
            <ac:graphicFrameMk id="2" creationId="{F0334B2D-AC10-27F8-B363-2E35CA35C2B8}"/>
          </ac:graphicFrameMkLst>
        </pc:graphicFrameChg>
      </pc:sldChg>
      <pc:sldChg chg="addSp modSp add mod ord">
        <pc:chgData name="박현성" userId="898e83cc-14d8-4195-a39f-af8d97c9edf0" providerId="ADAL" clId="{BCBD21BB-38C4-4905-B8C3-694D7B8BA670}" dt="2022-09-12T12:57:43.518" v="2766"/>
        <pc:sldMkLst>
          <pc:docMk/>
          <pc:sldMk cId="66242356" sldId="446"/>
        </pc:sldMkLst>
        <pc:spChg chg="add mod">
          <ac:chgData name="박현성" userId="898e83cc-14d8-4195-a39f-af8d97c9edf0" providerId="ADAL" clId="{BCBD21BB-38C4-4905-B8C3-694D7B8BA670}" dt="2022-09-12T12:57:43.518" v="2766"/>
          <ac:spMkLst>
            <pc:docMk/>
            <pc:sldMk cId="66242356" sldId="446"/>
            <ac:spMk id="22" creationId="{C49A0A2F-3B1D-538A-24E6-0CEEAB8E35CD}"/>
          </ac:spMkLst>
        </pc:spChg>
        <pc:spChg chg="mod">
          <ac:chgData name="박현성" userId="898e83cc-14d8-4195-a39f-af8d97c9edf0" providerId="ADAL" clId="{BCBD21BB-38C4-4905-B8C3-694D7B8BA670}" dt="2022-09-12T05:18:39.594" v="2481" actId="20577"/>
          <ac:spMkLst>
            <pc:docMk/>
            <pc:sldMk cId="66242356" sldId="446"/>
            <ac:spMk id="6148" creationId="{769E8B2D-AD85-4B3E-BED4-3BAEF3C9A9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42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541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49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100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5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00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8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0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8F79-1386-4A75-82E1-0CF64AD07EB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8F74-04C2-4616-8DE3-02F302D913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4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2022.09.13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3B8C1DA-AFBA-CE93-0058-3FDA0B24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19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웹 프레임워크 </a:t>
            </a:r>
            <a:r>
              <a:rPr lang="en-US" altLang="ko-KR" sz="1600" dirty="0">
                <a:latin typeface="+mn-ea"/>
                <a:ea typeface="+mn-ea"/>
              </a:rPr>
              <a:t>React.js</a:t>
            </a:r>
            <a:r>
              <a:rPr lang="ko-KR" altLang="en-US" sz="1600" dirty="0">
                <a:latin typeface="+mn-ea"/>
                <a:ea typeface="+mn-ea"/>
              </a:rPr>
              <a:t> 사용</a:t>
            </a:r>
            <a:endParaRPr lang="en-US" altLang="ko-KR" sz="1600" dirty="0">
              <a:latin typeface="+mn-ea"/>
              <a:ea typeface="+mn-ea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endParaRPr lang="en-US" altLang="ko-KR" sz="1600" b="1" dirty="0">
              <a:latin typeface="+mn-ea"/>
              <a:ea typeface="+mn-ea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웹 어플리케이션을 구축하기 위한 프레임워크</a:t>
            </a:r>
            <a:endParaRPr lang="en-US" altLang="ko-KR" sz="1600" dirty="0">
              <a:latin typeface="+mn-ea"/>
              <a:ea typeface="+mn-ea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공식 가이드와 방대한 오픈커뮤니티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facebook</a:t>
            </a:r>
            <a:r>
              <a:rPr lang="ko-KR" altLang="en-US" sz="1600" dirty="0">
                <a:latin typeface="+mn-ea"/>
                <a:ea typeface="+mn-ea"/>
              </a:rPr>
              <a:t>의 지원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로직의 분리가 아닌 </a:t>
            </a:r>
            <a:r>
              <a:rPr lang="en-US" altLang="ko-KR" sz="1600" dirty="0">
                <a:latin typeface="+mn-ea"/>
                <a:ea typeface="+mn-ea"/>
              </a:rPr>
              <a:t>Component </a:t>
            </a:r>
            <a:r>
              <a:rPr lang="ko-KR" altLang="en-US" sz="1600" dirty="0">
                <a:latin typeface="+mn-ea"/>
                <a:ea typeface="+mn-ea"/>
              </a:rPr>
              <a:t>하나로 관리</a:t>
            </a:r>
            <a:r>
              <a:rPr lang="en-US" altLang="ko-KR" sz="1600" dirty="0">
                <a:latin typeface="+mn-ea"/>
                <a:ea typeface="+mn-ea"/>
              </a:rPr>
              <a:t>.(view </a:t>
            </a:r>
            <a:r>
              <a:rPr lang="ko-KR" altLang="en-US" sz="1600" dirty="0">
                <a:latin typeface="+mn-ea"/>
                <a:ea typeface="+mn-ea"/>
              </a:rPr>
              <a:t>역할을 담당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dirty="0">
                <a:latin typeface="+mn-ea"/>
                <a:ea typeface="+mn-ea"/>
              </a:rPr>
              <a:t>수정과 재사용이 용이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가독성이 뛰어남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endParaRPr lang="en-US" altLang="ko-KR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29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+mn-ea"/>
                <a:ea typeface="+mn-ea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2. </a:t>
            </a:r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이번 주 발표내용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5A0156-9E28-404D-5E24-3D7FA284BEF3}"/>
              </a:ext>
            </a:extLst>
          </p:cNvPr>
          <p:cNvSpPr/>
          <p:nvPr/>
        </p:nvSpPr>
        <p:spPr bwMode="auto">
          <a:xfrm>
            <a:off x="622663" y="1621970"/>
            <a:ext cx="7969076" cy="43623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256580" y="5984296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도식도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129772-7FD1-9AE8-8DD3-82F8467BBB5C}"/>
              </a:ext>
            </a:extLst>
          </p:cNvPr>
          <p:cNvSpPr/>
          <p:nvPr/>
        </p:nvSpPr>
        <p:spPr bwMode="auto">
          <a:xfrm>
            <a:off x="844732" y="3222629"/>
            <a:ext cx="905691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로그인 페이지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7A72A4-F826-9DC9-A6FC-8A25E79A4692}"/>
              </a:ext>
            </a:extLst>
          </p:cNvPr>
          <p:cNvSpPr/>
          <p:nvPr/>
        </p:nvSpPr>
        <p:spPr bwMode="auto">
          <a:xfrm>
            <a:off x="2771505" y="2201528"/>
            <a:ext cx="1576250" cy="3672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7DD5D-85F2-CA4E-36C7-AAE6C9E8BA67}"/>
              </a:ext>
            </a:extLst>
          </p:cNvPr>
          <p:cNvSpPr/>
          <p:nvPr/>
        </p:nvSpPr>
        <p:spPr bwMode="auto">
          <a:xfrm>
            <a:off x="2771504" y="2959911"/>
            <a:ext cx="1576251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척추측만증에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대한 정보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FE04C6-A351-3B2E-531F-610FEB9329FE}"/>
              </a:ext>
            </a:extLst>
          </p:cNvPr>
          <p:cNvSpPr/>
          <p:nvPr/>
        </p:nvSpPr>
        <p:spPr bwMode="auto">
          <a:xfrm>
            <a:off x="2771504" y="3919507"/>
            <a:ext cx="157625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사용자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프로필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857F69-0B2F-89C2-A6A8-77EAFD000330}"/>
              </a:ext>
            </a:extLst>
          </p:cNvPr>
          <p:cNvSpPr/>
          <p:nvPr/>
        </p:nvSpPr>
        <p:spPr bwMode="auto">
          <a:xfrm>
            <a:off x="2771504" y="4879102"/>
            <a:ext cx="157625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가까운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병원 정보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7164834-3C7C-AF54-DBBF-B710D09893F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 flipV="1">
            <a:off x="1750423" y="2385168"/>
            <a:ext cx="1021082" cy="11811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C035F6-EC87-C545-7A1D-962CA1BB6D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3559630" y="2568808"/>
            <a:ext cx="0" cy="3911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8ABCE6-95E1-F2A3-6C22-255293B4A37E}"/>
              </a:ext>
            </a:extLst>
          </p:cNvPr>
          <p:cNvCxnSpPr/>
          <p:nvPr/>
        </p:nvCxnSpPr>
        <p:spPr bwMode="auto">
          <a:xfrm flipH="1">
            <a:off x="3553097" y="3740790"/>
            <a:ext cx="6532" cy="165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B70D2-3A35-935D-7760-A6CA53E2E4FD}"/>
              </a:ext>
            </a:extLst>
          </p:cNvPr>
          <p:cNvCxnSpPr/>
          <p:nvPr/>
        </p:nvCxnSpPr>
        <p:spPr bwMode="auto">
          <a:xfrm flipH="1">
            <a:off x="3546565" y="4690232"/>
            <a:ext cx="6532" cy="165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51CD60-10ED-A3F6-0C73-E91DFBA0E4F7}"/>
              </a:ext>
            </a:extLst>
          </p:cNvPr>
          <p:cNvSpPr/>
          <p:nvPr/>
        </p:nvSpPr>
        <p:spPr bwMode="auto">
          <a:xfrm>
            <a:off x="4663440" y="2041484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F0028A-44C0-A557-B5E6-8202BD4F2B74}"/>
              </a:ext>
            </a:extLst>
          </p:cNvPr>
          <p:cNvSpPr/>
          <p:nvPr/>
        </p:nvSpPr>
        <p:spPr bwMode="auto">
          <a:xfrm>
            <a:off x="4663440" y="2959911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F9063E-D99B-C4F8-512B-FA6421E1E5B8}"/>
              </a:ext>
            </a:extLst>
          </p:cNvPr>
          <p:cNvSpPr/>
          <p:nvPr/>
        </p:nvSpPr>
        <p:spPr bwMode="auto">
          <a:xfrm>
            <a:off x="4663440" y="3906128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D2DF17-C166-E39A-E45E-CC33FB90D43B}"/>
              </a:ext>
            </a:extLst>
          </p:cNvPr>
          <p:cNvSpPr/>
          <p:nvPr/>
        </p:nvSpPr>
        <p:spPr bwMode="auto">
          <a:xfrm>
            <a:off x="4663440" y="4849609"/>
            <a:ext cx="3528060" cy="6873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대시보드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  <a:latin typeface="+mn-ea"/>
              </a:rPr>
              <a:t>그래프</a:t>
            </a:r>
            <a:r>
              <a:rPr kumimoji="1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687067-BCE9-AAE0-C740-0BCE787CF59E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 bwMode="auto">
          <a:xfrm>
            <a:off x="4347755" y="2385168"/>
            <a:ext cx="3156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B6103B-AC3B-B0A5-D464-40B909233C06}"/>
              </a:ext>
            </a:extLst>
          </p:cNvPr>
          <p:cNvCxnSpPr>
            <a:cxnSpLocks/>
          </p:cNvCxnSpPr>
          <p:nvPr/>
        </p:nvCxnSpPr>
        <p:spPr bwMode="auto">
          <a:xfrm>
            <a:off x="4347755" y="3355142"/>
            <a:ext cx="315685" cy="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5F506AE-CB00-73F9-8E6E-C2EF0626F68D}"/>
              </a:ext>
            </a:extLst>
          </p:cNvPr>
          <p:cNvCxnSpPr>
            <a:cxnSpLocks/>
          </p:cNvCxnSpPr>
          <p:nvPr/>
        </p:nvCxnSpPr>
        <p:spPr bwMode="auto">
          <a:xfrm>
            <a:off x="4344851" y="4303990"/>
            <a:ext cx="315685" cy="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479A4E3-B530-9B53-E342-231775A079AA}"/>
              </a:ext>
            </a:extLst>
          </p:cNvPr>
          <p:cNvCxnSpPr>
            <a:cxnSpLocks/>
          </p:cNvCxnSpPr>
          <p:nvPr/>
        </p:nvCxnSpPr>
        <p:spPr bwMode="auto">
          <a:xfrm>
            <a:off x="4344851" y="5261274"/>
            <a:ext cx="315685" cy="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D679A4-FD34-9224-D1BC-C636164E022D}"/>
              </a:ext>
            </a:extLst>
          </p:cNvPr>
          <p:cNvSpPr/>
          <p:nvPr/>
        </p:nvSpPr>
        <p:spPr bwMode="auto">
          <a:xfrm>
            <a:off x="622663" y="1621971"/>
            <a:ext cx="7835537" cy="4245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0A1D61-8CE8-B17E-51B8-CEAF5CDC0A52}"/>
              </a:ext>
            </a:extLst>
          </p:cNvPr>
          <p:cNvSpPr/>
          <p:nvPr/>
        </p:nvSpPr>
        <p:spPr>
          <a:xfrm>
            <a:off x="1968140" y="2629987"/>
            <a:ext cx="6223360" cy="142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사용자의 척추 상태 현황 그래프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68D287-437F-D841-AE77-93D68AB84254}"/>
              </a:ext>
            </a:extLst>
          </p:cNvPr>
          <p:cNvSpPr/>
          <p:nvPr/>
        </p:nvSpPr>
        <p:spPr>
          <a:xfrm>
            <a:off x="5170174" y="4232364"/>
            <a:ext cx="3021875" cy="142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일주일 간의 사용통계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B68E3-8482-412B-0B0A-875DA4746FED}"/>
              </a:ext>
            </a:extLst>
          </p:cNvPr>
          <p:cNvSpPr/>
          <p:nvPr/>
        </p:nvSpPr>
        <p:spPr>
          <a:xfrm>
            <a:off x="1968139" y="4232363"/>
            <a:ext cx="3021875" cy="142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척추 상태 진단 신호등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0A5CBE-0E1B-AB22-F5CB-12EA72EA3D23}"/>
              </a:ext>
            </a:extLst>
          </p:cNvPr>
          <p:cNvSpPr/>
          <p:nvPr/>
        </p:nvSpPr>
        <p:spPr>
          <a:xfrm>
            <a:off x="1968142" y="1741713"/>
            <a:ext cx="6223361" cy="711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사용자명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 나이 등 개인정보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61CA7-9CA7-BD1B-05CC-D9F440CFC1F0}"/>
              </a:ext>
            </a:extLst>
          </p:cNvPr>
          <p:cNvSpPr txBox="1"/>
          <p:nvPr/>
        </p:nvSpPr>
        <p:spPr>
          <a:xfrm>
            <a:off x="2914340" y="5984296"/>
            <a:ext cx="3315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&lt;</a:t>
            </a:r>
            <a:r>
              <a:rPr lang="ko-KR" altLang="en-US" sz="1600" dirty="0"/>
              <a:t>프론트 웹페이지 레이아웃 구상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6B770E-0178-2229-8989-51E77031FF21}"/>
              </a:ext>
            </a:extLst>
          </p:cNvPr>
          <p:cNvSpPr/>
          <p:nvPr/>
        </p:nvSpPr>
        <p:spPr>
          <a:xfrm>
            <a:off x="775610" y="1741713"/>
            <a:ext cx="1039579" cy="401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사이드 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479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4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404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639762" marR="0" lvl="0" indent="-45720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AutoNum type="arabicPeriod"/>
              <a:tabLst/>
              <a:defRPr/>
            </a:pP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이전 주 지적사항 및 수정 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	1.1.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프로젝트 일정표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	1.2.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발표순서 및 역할분담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3.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이전 주 지적사항 및 수정내용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13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이전 주 지적사항 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 eaLnBrk="1" hangingPunct="1"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일정표 및 역할분담 수정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 eaLnBrk="1" hangingPunct="1">
              <a:lnSpc>
                <a:spcPct val="140000"/>
              </a:lnSpc>
              <a:spcBef>
                <a:spcPct val="50000"/>
              </a:spcBef>
              <a:buFontTx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폰트사이즈 통일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굴림체 </a:t>
            </a:r>
            <a:r>
              <a:rPr lang="en-US" altLang="ko-KR" sz="1600" dirty="0">
                <a:latin typeface="+mn-ea"/>
                <a:ea typeface="+mn-ea"/>
              </a:rPr>
              <a:t>24pt </a:t>
            </a:r>
            <a:r>
              <a:rPr lang="ko-KR" altLang="en-US" sz="1600" dirty="0">
                <a:latin typeface="+mn-ea"/>
                <a:ea typeface="+mn-ea"/>
              </a:rPr>
              <a:t>혹은 </a:t>
            </a:r>
            <a:r>
              <a:rPr lang="en-US" altLang="ko-KR" sz="1600" dirty="0">
                <a:latin typeface="+mn-ea"/>
                <a:ea typeface="+mn-ea"/>
              </a:rPr>
              <a:t>16pt)</a:t>
            </a:r>
          </a:p>
        </p:txBody>
      </p:sp>
    </p:spTree>
    <p:extLst>
      <p:ext uri="{BB962C8B-B14F-4D97-AF65-F5344CB8AC3E}">
        <p14:creationId xmlns:p14="http://schemas.microsoft.com/office/powerpoint/2010/main" val="21776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309528"/>
              </p:ext>
            </p:extLst>
          </p:nvPr>
        </p:nvGraphicFramePr>
        <p:xfrm>
          <a:off x="432492" y="1857198"/>
          <a:ext cx="8279013" cy="3534783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71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45731"/>
                  </a:ext>
                </a:extLst>
              </a:tr>
              <a:tr h="697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3.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F19C-0A31-C524-11B5-7A8315AEFE7B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4639"/>
              </p:ext>
            </p:extLst>
          </p:nvPr>
        </p:nvGraphicFramePr>
        <p:xfrm>
          <a:off x="432493" y="1606739"/>
          <a:ext cx="8279013" cy="4084661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미비점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57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 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발표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점검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동일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  <a:latin typeface="+mn-lt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897DF-7F53-D125-440E-9CD017FABB84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6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920403"/>
              </p:ext>
            </p:extLst>
          </p:nvPr>
        </p:nvGraphicFramePr>
        <p:xfrm>
          <a:off x="474366" y="3993766"/>
          <a:ext cx="7983834" cy="2063798"/>
        </p:xfrm>
        <a:graphic>
          <a:graphicData uri="http://schemas.openxmlformats.org/drawingml/2006/table">
            <a:tbl>
              <a:tblPr/>
              <a:tblGrid>
                <a:gridCol w="805794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833400">
                  <a:extLst>
                    <a:ext uri="{9D8B030D-6E8A-4147-A177-3AD203B41FA5}">
                      <a16:colId xmlns:a16="http://schemas.microsoft.com/office/drawing/2014/main" val="2224041851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1236884601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2512609502"/>
                    </a:ext>
                  </a:extLst>
                </a:gridCol>
                <a:gridCol w="528720">
                  <a:extLst>
                    <a:ext uri="{9D8B030D-6E8A-4147-A177-3AD203B41FA5}">
                      <a16:colId xmlns:a16="http://schemas.microsoft.com/office/drawing/2014/main" val="324659637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9/13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9/19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9/20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9/26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9/27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10/11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10/17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10/24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10/25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10/31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김석준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조장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Walbaum Display SemiBold" panose="020B0604020202020204" pitchFamily="18" charset="0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신명조"/>
            </a:endParaRPr>
          </a:p>
        </p:txBody>
      </p:sp>
      <p:graphicFrame>
        <p:nvGraphicFramePr>
          <p:cNvPr id="3" name="내용 개체 틀 1">
            <a:extLst>
              <a:ext uri="{FF2B5EF4-FFF2-40B4-BE49-F238E27FC236}">
                <a16:creationId xmlns:a16="http://schemas.microsoft.com/office/drawing/2014/main" id="{C6D68DA7-E924-A964-1D66-4AC49BB08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84604"/>
              </p:ext>
            </p:extLst>
          </p:nvPr>
        </p:nvGraphicFramePr>
        <p:xfrm>
          <a:off x="474366" y="1572044"/>
          <a:ext cx="7983834" cy="2094278"/>
        </p:xfrm>
        <a:graphic>
          <a:graphicData uri="http://schemas.openxmlformats.org/drawingml/2006/table">
            <a:tbl>
              <a:tblPr/>
              <a:tblGrid>
                <a:gridCol w="805794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833400">
                  <a:extLst>
                    <a:ext uri="{9D8B030D-6E8A-4147-A177-3AD203B41FA5}">
                      <a16:colId xmlns:a16="http://schemas.microsoft.com/office/drawing/2014/main" val="2224041851"/>
                    </a:ext>
                  </a:extLst>
                </a:gridCol>
                <a:gridCol w="6344640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</a:tblGrid>
              <a:tr h="2209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세부 역할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김석준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조장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웹 서버 구축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하드웨어 환경 구성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Node.js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프로그래밍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리액트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기반 웹 페이지 제작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모델 구상 및 적용</a:t>
                      </a: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라즈베리파이 환경 구성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Node.js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프로그래밍</a:t>
                      </a: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44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리액트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 기반 웹 페이지 제작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, 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모델 구상 및 적용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9F1C73-85FE-35E9-E5FA-A05740CB67ED}"/>
              </a:ext>
            </a:extLst>
          </p:cNvPr>
          <p:cNvSpPr txBox="1"/>
          <p:nvPr/>
        </p:nvSpPr>
        <p:spPr>
          <a:xfrm>
            <a:off x="3719844" y="606432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팀 발표순서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DFCCD-56CF-9007-688A-266B638B8545}"/>
              </a:ext>
            </a:extLst>
          </p:cNvPr>
          <p:cNvSpPr txBox="1"/>
          <p:nvPr/>
        </p:nvSpPr>
        <p:spPr>
          <a:xfrm>
            <a:off x="3835259" y="362443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팀 </a:t>
            </a:r>
            <a:r>
              <a:rPr lang="ko-KR" altLang="en-US" dirty="0" err="1"/>
              <a:t>역할표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88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E4CDCD6-F0C3-5075-55AF-C170A8D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8" y="2271546"/>
            <a:ext cx="7723886" cy="272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이번주 발표내용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>
                <a:latin typeface="+mn-ea"/>
                <a:ea typeface="+mn-ea"/>
              </a:rPr>
              <a:t>백엔드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라즈베리파이 설계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 err="1">
                <a:latin typeface="+mn-ea"/>
                <a:ea typeface="+mn-ea"/>
              </a:rPr>
              <a:t>백엔드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웹서버 설계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웹페이지 설계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</a:t>
            </a:r>
            <a:r>
              <a:rPr lang="en-US" altLang="ko-KR" sz="1600" dirty="0">
                <a:latin typeface="+mn-ea"/>
                <a:ea typeface="+mn-ea"/>
              </a:rPr>
              <a:t>-</a:t>
            </a:r>
            <a:r>
              <a:rPr lang="ko-KR" altLang="en-US" sz="1600" dirty="0">
                <a:latin typeface="+mn-ea"/>
                <a:ea typeface="+mn-ea"/>
              </a:rPr>
              <a:t>페이지 레이아웃 설계</a:t>
            </a:r>
            <a:endParaRPr lang="en-US" altLang="ko-KR" sz="1600" dirty="0">
              <a:latin typeface="+mn-ea"/>
              <a:ea typeface="+mn-ea"/>
            </a:endParaRPr>
          </a:p>
          <a:p>
            <a:pPr marL="182562" indent="0" algn="just">
              <a:lnSpc>
                <a:spcPct val="140000"/>
              </a:lnSpc>
              <a:spcBef>
                <a:spcPct val="50000"/>
              </a:spcBef>
              <a:buNone/>
            </a:pP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7CC3C7-0B99-4FDF-4599-A8DEF9BB3FBA}"/>
              </a:ext>
            </a:extLst>
          </p:cNvPr>
          <p:cNvSpPr/>
          <p:nvPr/>
        </p:nvSpPr>
        <p:spPr>
          <a:xfrm>
            <a:off x="447751" y="1892174"/>
            <a:ext cx="8460859" cy="3829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EC7FDF-96A7-E81C-5D6B-9E2D1A8947DF}"/>
              </a:ext>
            </a:extLst>
          </p:cNvPr>
          <p:cNvSpPr/>
          <p:nvPr/>
        </p:nvSpPr>
        <p:spPr>
          <a:xfrm>
            <a:off x="2584051" y="2639054"/>
            <a:ext cx="3773010" cy="2389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5C54-CC8A-8A8B-D77A-DB4903856318}"/>
              </a:ext>
            </a:extLst>
          </p:cNvPr>
          <p:cNvGrpSpPr/>
          <p:nvPr/>
        </p:nvGrpSpPr>
        <p:grpSpPr>
          <a:xfrm>
            <a:off x="646804" y="2566033"/>
            <a:ext cx="753557" cy="2535445"/>
            <a:chOff x="1250272" y="3203663"/>
            <a:chExt cx="753557" cy="25354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174929C-53BE-0D77-96E9-E07E07AF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272" y="4985551"/>
              <a:ext cx="753557" cy="75355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08A78D-369C-FFDC-2105-552D6ECD2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272" y="4094607"/>
              <a:ext cx="753557" cy="7535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9EF921C-37F1-2226-9021-E21FE6AD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272" y="3203663"/>
              <a:ext cx="753557" cy="75355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F4282A-8EB0-B8AD-B915-089ADA055351}"/>
              </a:ext>
            </a:extLst>
          </p:cNvPr>
          <p:cNvSpPr txBox="1"/>
          <p:nvPr/>
        </p:nvSpPr>
        <p:spPr>
          <a:xfrm>
            <a:off x="447751" y="2061234"/>
            <a:ext cx="1151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축 센서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FA38AD-F29F-FCF8-4378-EFD7D2197C5A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1400361" y="2942812"/>
            <a:ext cx="1183690" cy="890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6DE67-F0A0-D9AE-B191-DCE6FC64658B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1400361" y="3833756"/>
            <a:ext cx="11836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1023B8-834F-2372-BF26-B99FE36501A1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1400361" y="3833756"/>
            <a:ext cx="1183690" cy="890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D4139-00F7-2A24-A34F-1682F860A9D2}"/>
              </a:ext>
            </a:extLst>
          </p:cNvPr>
          <p:cNvSpPr/>
          <p:nvPr/>
        </p:nvSpPr>
        <p:spPr>
          <a:xfrm>
            <a:off x="2785189" y="2407880"/>
            <a:ext cx="1651246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라즈베리파이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B05ED1-9A07-2F2B-7A20-086269D96470}"/>
              </a:ext>
            </a:extLst>
          </p:cNvPr>
          <p:cNvSpPr/>
          <p:nvPr/>
        </p:nvSpPr>
        <p:spPr>
          <a:xfrm>
            <a:off x="2822611" y="4507792"/>
            <a:ext cx="3312508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NodeJS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21D4C-7C89-D27A-0BB6-78AE95D7F631}"/>
              </a:ext>
            </a:extLst>
          </p:cNvPr>
          <p:cNvSpPr txBox="1"/>
          <p:nvPr/>
        </p:nvSpPr>
        <p:spPr>
          <a:xfrm>
            <a:off x="1316196" y="2457507"/>
            <a:ext cx="136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I2C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연결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C34FF7-30FF-3123-4A82-2DC186AA89FF}"/>
              </a:ext>
            </a:extLst>
          </p:cNvPr>
          <p:cNvSpPr/>
          <p:nvPr/>
        </p:nvSpPr>
        <p:spPr>
          <a:xfrm>
            <a:off x="2822611" y="3636799"/>
            <a:ext cx="1613824" cy="744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Tensorflow.js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F89F5E-D431-0EAB-EB65-F7CB200AB034}"/>
              </a:ext>
            </a:extLst>
          </p:cNvPr>
          <p:cNvSpPr/>
          <p:nvPr/>
        </p:nvSpPr>
        <p:spPr>
          <a:xfrm>
            <a:off x="4521295" y="3636799"/>
            <a:ext cx="1613824" cy="744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ExpressJS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92228-DB32-1713-E0D5-6E74C0479F2C}"/>
              </a:ext>
            </a:extLst>
          </p:cNvPr>
          <p:cNvSpPr/>
          <p:nvPr/>
        </p:nvSpPr>
        <p:spPr>
          <a:xfrm>
            <a:off x="2822611" y="3026714"/>
            <a:ext cx="1613824" cy="5210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AI Model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0F8397-A203-C047-3B0E-1BDF25E41BE7}"/>
              </a:ext>
            </a:extLst>
          </p:cNvPr>
          <p:cNvCxnSpPr>
            <a:cxnSpLocks/>
          </p:cNvCxnSpPr>
          <p:nvPr/>
        </p:nvCxnSpPr>
        <p:spPr>
          <a:xfrm>
            <a:off x="6357061" y="3833755"/>
            <a:ext cx="123399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534068-5F42-843C-69BA-FB29BF604169}"/>
              </a:ext>
            </a:extLst>
          </p:cNvPr>
          <p:cNvSpPr/>
          <p:nvPr/>
        </p:nvSpPr>
        <p:spPr>
          <a:xfrm>
            <a:off x="7591056" y="3628199"/>
            <a:ext cx="1092782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웹서버</a:t>
            </a:r>
            <a:endParaRPr lang="ko-KR" altLang="en-US" sz="1600" dirty="0">
              <a:solidFill>
                <a:sysClr val="windowText" lastClr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EC7B306-6CF7-C028-9FEA-21B7B6A84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11" y="2904377"/>
            <a:ext cx="881544" cy="8815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0D51AE-8F97-A8F4-6902-18D2504D2B0D}"/>
              </a:ext>
            </a:extLst>
          </p:cNvPr>
          <p:cNvSpPr txBox="1"/>
          <p:nvPr/>
        </p:nvSpPr>
        <p:spPr>
          <a:xfrm>
            <a:off x="6357061" y="2487211"/>
            <a:ext cx="1455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결과 데이터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A0A2F-3B1D-538A-24E6-0CEEAB8E35CD}"/>
              </a:ext>
            </a:extLst>
          </p:cNvPr>
          <p:cNvSpPr txBox="1"/>
          <p:nvPr/>
        </p:nvSpPr>
        <p:spPr>
          <a:xfrm>
            <a:off x="3496230" y="5984296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라즈베리파이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4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533A14-722D-587F-4CB7-C1BA4AB6C37A}"/>
              </a:ext>
            </a:extLst>
          </p:cNvPr>
          <p:cNvSpPr/>
          <p:nvPr/>
        </p:nvSpPr>
        <p:spPr>
          <a:xfrm>
            <a:off x="502920" y="1981835"/>
            <a:ext cx="8221980" cy="3557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767D37-32CC-AF3F-D799-0A4BF115682A}"/>
              </a:ext>
            </a:extLst>
          </p:cNvPr>
          <p:cNvSpPr/>
          <p:nvPr/>
        </p:nvSpPr>
        <p:spPr>
          <a:xfrm>
            <a:off x="3258469" y="2431927"/>
            <a:ext cx="3391270" cy="23894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AE53BA-6025-1884-F881-06FD246EFC7E}"/>
              </a:ext>
            </a:extLst>
          </p:cNvPr>
          <p:cNvSpPr/>
          <p:nvPr/>
        </p:nvSpPr>
        <p:spPr>
          <a:xfrm>
            <a:off x="3350162" y="2200753"/>
            <a:ext cx="1651246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웹서버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4F6021-7564-F006-DB20-E1075B472282}"/>
              </a:ext>
            </a:extLst>
          </p:cNvPr>
          <p:cNvSpPr/>
          <p:nvPr/>
        </p:nvSpPr>
        <p:spPr>
          <a:xfrm>
            <a:off x="4391898" y="4300665"/>
            <a:ext cx="2129286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NodeJS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26775-CDD2-C4DC-AF14-D058AFC872B9}"/>
              </a:ext>
            </a:extLst>
          </p:cNvPr>
          <p:cNvSpPr/>
          <p:nvPr/>
        </p:nvSpPr>
        <p:spPr>
          <a:xfrm>
            <a:off x="4391898" y="3775891"/>
            <a:ext cx="2129285" cy="398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ExpressJS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DD31BE-922D-2B86-12BD-7AC3F2CD4BD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001459" y="3626629"/>
            <a:ext cx="12570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170F34-C801-6099-5A25-5C942EF5C841}"/>
              </a:ext>
            </a:extLst>
          </p:cNvPr>
          <p:cNvSpPr/>
          <p:nvPr/>
        </p:nvSpPr>
        <p:spPr>
          <a:xfrm>
            <a:off x="7444920" y="3516490"/>
            <a:ext cx="1092782" cy="393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A3C4A1-3B63-110F-FE70-553B36854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65" y="2634946"/>
            <a:ext cx="881544" cy="8815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326F52-AE00-4C02-40C9-C34BE690C243}"/>
              </a:ext>
            </a:extLst>
          </p:cNvPr>
          <p:cNvSpPr/>
          <p:nvPr/>
        </p:nvSpPr>
        <p:spPr>
          <a:xfrm>
            <a:off x="908677" y="3063956"/>
            <a:ext cx="1092782" cy="11253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라즈베리파이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4512C-C6D6-592B-0FDB-29DB05F694C0}"/>
              </a:ext>
            </a:extLst>
          </p:cNvPr>
          <p:cNvSpPr txBox="1"/>
          <p:nvPr/>
        </p:nvSpPr>
        <p:spPr>
          <a:xfrm>
            <a:off x="1875462" y="2210545"/>
            <a:ext cx="1455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결과 데이터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E38251-BCEA-CE00-262E-4012D94F33AC}"/>
              </a:ext>
            </a:extLst>
          </p:cNvPr>
          <p:cNvSpPr/>
          <p:nvPr/>
        </p:nvSpPr>
        <p:spPr>
          <a:xfrm>
            <a:off x="5001408" y="3101136"/>
            <a:ext cx="1519776" cy="3980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sysClr val="windowText" lastClr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ReactJS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F67B5C-9F38-BD0F-5AA0-CBB0CF990290}"/>
              </a:ext>
            </a:extLst>
          </p:cNvPr>
          <p:cNvCxnSpPr>
            <a:cxnSpLocks/>
          </p:cNvCxnSpPr>
          <p:nvPr/>
        </p:nvCxnSpPr>
        <p:spPr>
          <a:xfrm>
            <a:off x="6649739" y="3626628"/>
            <a:ext cx="7873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A70156-081C-9803-F325-F9A0777AA408}"/>
              </a:ext>
            </a:extLst>
          </p:cNvPr>
          <p:cNvCxnSpPr>
            <a:cxnSpLocks/>
          </p:cNvCxnSpPr>
          <p:nvPr/>
        </p:nvCxnSpPr>
        <p:spPr>
          <a:xfrm flipH="1">
            <a:off x="6649738" y="3786081"/>
            <a:ext cx="7873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9812F50-8C9B-4FF4-C417-E99725AB58CF}"/>
              </a:ext>
            </a:extLst>
          </p:cNvPr>
          <p:cNvCxnSpPr>
            <a:cxnSpLocks/>
          </p:cNvCxnSpPr>
          <p:nvPr/>
        </p:nvCxnSpPr>
        <p:spPr>
          <a:xfrm flipV="1">
            <a:off x="5492729" y="3499156"/>
            <a:ext cx="0" cy="276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644F7E-E818-2FD4-9E99-0002B0DF11D7}"/>
              </a:ext>
            </a:extLst>
          </p:cNvPr>
          <p:cNvCxnSpPr>
            <a:cxnSpLocks/>
          </p:cNvCxnSpPr>
          <p:nvPr/>
        </p:nvCxnSpPr>
        <p:spPr>
          <a:xfrm>
            <a:off x="6114388" y="3499156"/>
            <a:ext cx="0" cy="276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A1FC94-9132-5B09-7AC6-60689AB133A2}"/>
              </a:ext>
            </a:extLst>
          </p:cNvPr>
          <p:cNvSpPr/>
          <p:nvPr/>
        </p:nvSpPr>
        <p:spPr>
          <a:xfrm>
            <a:off x="3305220" y="3782309"/>
            <a:ext cx="996917" cy="3975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MariaDB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3716D2-66DE-8A25-D87A-75065A8EF6D2}"/>
              </a:ext>
            </a:extLst>
          </p:cNvPr>
          <p:cNvCxnSpPr>
            <a:cxnSpLocks/>
          </p:cNvCxnSpPr>
          <p:nvPr/>
        </p:nvCxnSpPr>
        <p:spPr>
          <a:xfrm>
            <a:off x="4302137" y="3910403"/>
            <a:ext cx="119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B4D10E-430D-73F0-1B69-A252548E2382}"/>
              </a:ext>
            </a:extLst>
          </p:cNvPr>
          <p:cNvCxnSpPr>
            <a:cxnSpLocks/>
          </p:cNvCxnSpPr>
          <p:nvPr/>
        </p:nvCxnSpPr>
        <p:spPr>
          <a:xfrm flipH="1">
            <a:off x="4272798" y="4053752"/>
            <a:ext cx="119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666949" y="5984296"/>
            <a:ext cx="181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>
                <a:latin typeface="+mn-ea"/>
              </a:rPr>
              <a:t>웹 서버 구상도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7E0572-FA37-4DDE-901D-0D3754E69DCD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2eec4791-d8dd-4690-8285-490fd9bbc8a6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549</Words>
  <Application>Microsoft Office PowerPoint</Application>
  <PresentationFormat>화면 슬라이드 쇼(4:3)</PresentationFormat>
  <Paragraphs>231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맑은 고딕</vt:lpstr>
      <vt:lpstr>신명조</vt:lpstr>
      <vt:lpstr>Arial</vt:lpstr>
      <vt:lpstr>Calibri</vt:lpstr>
      <vt:lpstr>Calibri Light</vt:lpstr>
      <vt:lpstr>Times New Roman</vt:lpstr>
      <vt:lpstr>Walbaum Display SemiBold</vt:lpstr>
      <vt:lpstr>Wingdings</vt:lpstr>
      <vt:lpstr>Office 테마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박현성</cp:lastModifiedBy>
  <cp:revision>7</cp:revision>
  <dcterms:created xsi:type="dcterms:W3CDTF">2022-09-07T09:04:37Z</dcterms:created>
  <dcterms:modified xsi:type="dcterms:W3CDTF">2022-09-12T12:57:51Z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