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7"/>
  </p:notesMasterIdLst>
  <p:sldIdLst>
    <p:sldId id="277" r:id="rId5"/>
    <p:sldId id="428" r:id="rId6"/>
    <p:sldId id="431" r:id="rId7"/>
    <p:sldId id="445" r:id="rId8"/>
    <p:sldId id="436" r:id="rId9"/>
    <p:sldId id="438" r:id="rId10"/>
    <p:sldId id="443" r:id="rId11"/>
    <p:sldId id="446" r:id="rId12"/>
    <p:sldId id="437" r:id="rId13"/>
    <p:sldId id="447" r:id="rId14"/>
    <p:sldId id="448" r:id="rId15"/>
    <p:sldId id="43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성 박" userId="898e83cc-14d8-4195-a39f-af8d97c9edf0" providerId="ADAL" clId="{5DA0B8BE-2E0A-403D-AC12-3DCB4AC7C49B}"/>
    <pc:docChg chg="undo custSel modSld">
      <pc:chgData name="현성 박" userId="898e83cc-14d8-4195-a39f-af8d97c9edf0" providerId="ADAL" clId="{5DA0B8BE-2E0A-403D-AC12-3DCB4AC7C49B}" dt="2022-09-26T09:27:03.985" v="108" actId="1076"/>
      <pc:docMkLst>
        <pc:docMk/>
      </pc:docMkLst>
      <pc:sldChg chg="addSp delSp modSp">
        <pc:chgData name="현성 박" userId="898e83cc-14d8-4195-a39f-af8d97c9edf0" providerId="ADAL" clId="{5DA0B8BE-2E0A-403D-AC12-3DCB4AC7C49B}" dt="2022-09-26T09:17:35.051" v="5" actId="1076"/>
        <pc:sldMkLst>
          <pc:docMk/>
          <pc:sldMk cId="1370767628" sldId="437"/>
        </pc:sldMkLst>
        <pc:picChg chg="add mod">
          <ac:chgData name="현성 박" userId="898e83cc-14d8-4195-a39f-af8d97c9edf0" providerId="ADAL" clId="{5DA0B8BE-2E0A-403D-AC12-3DCB4AC7C49B}" dt="2022-09-26T09:17:35.051" v="5" actId="1076"/>
          <ac:picMkLst>
            <pc:docMk/>
            <pc:sldMk cId="1370767628" sldId="437"/>
            <ac:picMk id="4" creationId="{FA7B03BB-DAB0-4133-883E-B53423B28FFA}"/>
          </ac:picMkLst>
        </pc:picChg>
        <pc:picChg chg="del">
          <ac:chgData name="현성 박" userId="898e83cc-14d8-4195-a39f-af8d97c9edf0" providerId="ADAL" clId="{5DA0B8BE-2E0A-403D-AC12-3DCB4AC7C49B}" dt="2022-09-26T09:17:29.709" v="0" actId="478"/>
          <ac:picMkLst>
            <pc:docMk/>
            <pc:sldMk cId="1370767628" sldId="437"/>
            <ac:picMk id="6" creationId="{83E95D13-0A81-4A6A-946A-ADD637263B77}"/>
          </ac:picMkLst>
        </pc:picChg>
      </pc:sldChg>
      <pc:sldChg chg="addSp delSp modSp">
        <pc:chgData name="현성 박" userId="898e83cc-14d8-4195-a39f-af8d97c9edf0" providerId="ADAL" clId="{5DA0B8BE-2E0A-403D-AC12-3DCB4AC7C49B}" dt="2022-09-26T09:26:18.460" v="95" actId="1076"/>
        <pc:sldMkLst>
          <pc:docMk/>
          <pc:sldMk cId="3031027513" sldId="447"/>
        </pc:sldMkLst>
        <pc:spChg chg="del mod">
          <ac:chgData name="현성 박" userId="898e83cc-14d8-4195-a39f-af8d97c9edf0" providerId="ADAL" clId="{5DA0B8BE-2E0A-403D-AC12-3DCB4AC7C49B}" dt="2022-09-26T09:26:02.107" v="90" actId="478"/>
          <ac:spMkLst>
            <pc:docMk/>
            <pc:sldMk cId="3031027513" sldId="447"/>
            <ac:spMk id="4" creationId="{56FC7CB8-E1D7-4350-A7DA-D6E2A9F2B06F}"/>
          </ac:spMkLst>
        </pc:spChg>
        <pc:grpChg chg="add mod">
          <ac:chgData name="현성 박" userId="898e83cc-14d8-4195-a39f-af8d97c9edf0" providerId="ADAL" clId="{5DA0B8BE-2E0A-403D-AC12-3DCB4AC7C49B}" dt="2022-09-26T09:26:18.460" v="95" actId="1076"/>
          <ac:grpSpMkLst>
            <pc:docMk/>
            <pc:sldMk cId="3031027513" sldId="447"/>
            <ac:grpSpMk id="2" creationId="{3529D547-B71C-4AFF-9776-FDF3A0E5FB9F}"/>
          </ac:grpSpMkLst>
        </pc:grpChg>
        <pc:graphicFrameChg chg="add mod modGraphic">
          <ac:chgData name="현성 박" userId="898e83cc-14d8-4195-a39f-af8d97c9edf0" providerId="ADAL" clId="{5DA0B8BE-2E0A-403D-AC12-3DCB4AC7C49B}" dt="2022-09-26T09:26:07.018" v="93" actId="1076"/>
          <ac:graphicFrameMkLst>
            <pc:docMk/>
            <pc:sldMk cId="3031027513" sldId="447"/>
            <ac:graphicFrameMk id="14" creationId="{DFA28E3D-DCC6-428E-9AFB-F286F441A99F}"/>
          </ac:graphicFrameMkLst>
        </pc:graphicFrameChg>
        <pc:picChg chg="mod modCrop">
          <ac:chgData name="현성 박" userId="898e83cc-14d8-4195-a39f-af8d97c9edf0" providerId="ADAL" clId="{5DA0B8BE-2E0A-403D-AC12-3DCB4AC7C49B}" dt="2022-09-26T09:24:40.141" v="27" actId="1076"/>
          <ac:picMkLst>
            <pc:docMk/>
            <pc:sldMk cId="3031027513" sldId="447"/>
            <ac:picMk id="5" creationId="{B80CC6A8-5133-478B-A744-1575BD8946CA}"/>
          </ac:picMkLst>
        </pc:picChg>
        <pc:picChg chg="mod">
          <ac:chgData name="현성 박" userId="898e83cc-14d8-4195-a39f-af8d97c9edf0" providerId="ADAL" clId="{5DA0B8BE-2E0A-403D-AC12-3DCB4AC7C49B}" dt="2022-09-26T09:26:12.499" v="94" actId="1076"/>
          <ac:picMkLst>
            <pc:docMk/>
            <pc:sldMk cId="3031027513" sldId="447"/>
            <ac:picMk id="6" creationId="{6AFD1BA7-DB84-4292-8AA0-331E2B63E6A9}"/>
          </ac:picMkLst>
        </pc:picChg>
        <pc:picChg chg="mod">
          <ac:chgData name="현성 박" userId="898e83cc-14d8-4195-a39f-af8d97c9edf0" providerId="ADAL" clId="{5DA0B8BE-2E0A-403D-AC12-3DCB4AC7C49B}" dt="2022-09-26T09:26:12.499" v="94" actId="1076"/>
          <ac:picMkLst>
            <pc:docMk/>
            <pc:sldMk cId="3031027513" sldId="447"/>
            <ac:picMk id="7" creationId="{E1ABDC74-6779-43DE-9404-55414FCD6EB1}"/>
          </ac:picMkLst>
        </pc:picChg>
        <pc:picChg chg="mod">
          <ac:chgData name="현성 박" userId="898e83cc-14d8-4195-a39f-af8d97c9edf0" providerId="ADAL" clId="{5DA0B8BE-2E0A-403D-AC12-3DCB4AC7C49B}" dt="2022-09-26T09:26:12.499" v="94" actId="1076"/>
          <ac:picMkLst>
            <pc:docMk/>
            <pc:sldMk cId="3031027513" sldId="447"/>
            <ac:picMk id="8" creationId="{4924D437-8CD7-48E8-B874-BCE8DAA8EBF9}"/>
          </ac:picMkLst>
        </pc:picChg>
        <pc:picChg chg="mod">
          <ac:chgData name="현성 박" userId="898e83cc-14d8-4195-a39f-af8d97c9edf0" providerId="ADAL" clId="{5DA0B8BE-2E0A-403D-AC12-3DCB4AC7C49B}" dt="2022-09-26T09:26:12.499" v="94" actId="1076"/>
          <ac:picMkLst>
            <pc:docMk/>
            <pc:sldMk cId="3031027513" sldId="447"/>
            <ac:picMk id="9" creationId="{BE772AF0-5C3E-4CB7-8D07-26867650288B}"/>
          </ac:picMkLst>
        </pc:picChg>
        <pc:picChg chg="add mod modCrop">
          <ac:chgData name="현성 박" userId="898e83cc-14d8-4195-a39f-af8d97c9edf0" providerId="ADAL" clId="{5DA0B8BE-2E0A-403D-AC12-3DCB4AC7C49B}" dt="2022-09-26T09:24:41.263" v="29" actId="1076"/>
          <ac:picMkLst>
            <pc:docMk/>
            <pc:sldMk cId="3031027513" sldId="447"/>
            <ac:picMk id="17" creationId="{1F71E99C-C5F0-48D4-8AD3-CF63F2F3C0DF}"/>
          </ac:picMkLst>
        </pc:picChg>
      </pc:sldChg>
      <pc:sldChg chg="addSp delSp modSp">
        <pc:chgData name="현성 박" userId="898e83cc-14d8-4195-a39f-af8d97c9edf0" providerId="ADAL" clId="{5DA0B8BE-2E0A-403D-AC12-3DCB4AC7C49B}" dt="2022-09-26T09:27:03.985" v="108" actId="1076"/>
        <pc:sldMkLst>
          <pc:docMk/>
          <pc:sldMk cId="1492855473" sldId="448"/>
        </pc:sldMkLst>
        <pc:spChg chg="mod">
          <ac:chgData name="현성 박" userId="898e83cc-14d8-4195-a39f-af8d97c9edf0" providerId="ADAL" clId="{5DA0B8BE-2E0A-403D-AC12-3DCB4AC7C49B}" dt="2022-09-26T09:27:03.985" v="108" actId="1076"/>
          <ac:spMkLst>
            <pc:docMk/>
            <pc:sldMk cId="1492855473" sldId="448"/>
            <ac:spMk id="12" creationId="{C467F2B7-0CFD-46B0-B571-CDEC508D9792}"/>
          </ac:spMkLst>
        </pc:spChg>
        <pc:picChg chg="del">
          <ac:chgData name="현성 박" userId="898e83cc-14d8-4195-a39f-af8d97c9edf0" providerId="ADAL" clId="{5DA0B8BE-2E0A-403D-AC12-3DCB4AC7C49B}" dt="2022-09-26T09:23:10.726" v="6" actId="478"/>
          <ac:picMkLst>
            <pc:docMk/>
            <pc:sldMk cId="1492855473" sldId="448"/>
            <ac:picMk id="2" creationId="{C3A5B491-0782-4832-B602-887FD8DF15FB}"/>
          </ac:picMkLst>
        </pc:picChg>
        <pc:picChg chg="add mod">
          <ac:chgData name="현성 박" userId="898e83cc-14d8-4195-a39f-af8d97c9edf0" providerId="ADAL" clId="{5DA0B8BE-2E0A-403D-AC12-3DCB4AC7C49B}" dt="2022-09-26T09:26:52.163" v="103" actId="1076"/>
          <ac:picMkLst>
            <pc:docMk/>
            <pc:sldMk cId="1492855473" sldId="448"/>
            <ac:picMk id="4" creationId="{8879AEDA-5B5A-4337-A612-BEA26CE85987}"/>
          </ac:picMkLst>
        </pc:picChg>
        <pc:picChg chg="mod">
          <ac:chgData name="현성 박" userId="898e83cc-14d8-4195-a39f-af8d97c9edf0" providerId="ADAL" clId="{5DA0B8BE-2E0A-403D-AC12-3DCB4AC7C49B}" dt="2022-09-26T09:26:52.163" v="103" actId="1076"/>
          <ac:picMkLst>
            <pc:docMk/>
            <pc:sldMk cId="1492855473" sldId="448"/>
            <ac:picMk id="10" creationId="{54329ECA-92E1-4306-9C9D-8D885412D6AD}"/>
          </ac:picMkLst>
        </pc:picChg>
        <pc:picChg chg="mod">
          <ac:chgData name="현성 박" userId="898e83cc-14d8-4195-a39f-af8d97c9edf0" providerId="ADAL" clId="{5DA0B8BE-2E0A-403D-AC12-3DCB4AC7C49B}" dt="2022-09-26T09:26:52.163" v="103" actId="1076"/>
          <ac:picMkLst>
            <pc:docMk/>
            <pc:sldMk cId="1492855473" sldId="448"/>
            <ac:picMk id="11" creationId="{604B586B-1FDE-4037-8BD8-7D54FD39E995}"/>
          </ac:picMkLst>
        </pc:picChg>
        <pc:picChg chg="add mod">
          <ac:chgData name="현성 박" userId="898e83cc-14d8-4195-a39f-af8d97c9edf0" providerId="ADAL" clId="{5DA0B8BE-2E0A-403D-AC12-3DCB4AC7C49B}" dt="2022-09-26T09:26:55.551" v="105" actId="1076"/>
          <ac:picMkLst>
            <pc:docMk/>
            <pc:sldMk cId="1492855473" sldId="448"/>
            <ac:picMk id="13" creationId="{62C6BA6B-60FA-4859-8C1F-90C86DF7563C}"/>
          </ac:picMkLst>
        </pc:picChg>
        <pc:picChg chg="add mod">
          <ac:chgData name="현성 박" userId="898e83cc-14d8-4195-a39f-af8d97c9edf0" providerId="ADAL" clId="{5DA0B8BE-2E0A-403D-AC12-3DCB4AC7C49B}" dt="2022-09-26T09:26:57.399" v="106" actId="1076"/>
          <ac:picMkLst>
            <pc:docMk/>
            <pc:sldMk cId="1492855473" sldId="448"/>
            <ac:picMk id="14" creationId="{499A182C-0844-4913-B3AE-08DB058D3674}"/>
          </ac:picMkLst>
        </pc:picChg>
        <pc:picChg chg="add mod">
          <ac:chgData name="현성 박" userId="898e83cc-14d8-4195-a39f-af8d97c9edf0" providerId="ADAL" clId="{5DA0B8BE-2E0A-403D-AC12-3DCB4AC7C49B}" dt="2022-09-26T09:27:00.005" v="107" actId="1076"/>
          <ac:picMkLst>
            <pc:docMk/>
            <pc:sldMk cId="1492855473" sldId="448"/>
            <ac:picMk id="15" creationId="{A4D5F754-5AB8-4ECC-A01C-90D8287E539D}"/>
          </ac:picMkLst>
        </pc:picChg>
      </pc:sldChg>
    </pc:docChg>
  </pc:docChgLst>
  <pc:docChgLst>
    <pc:chgData name="박현성" userId="898e83cc-14d8-4195-a39f-af8d97c9edf0" providerId="ADAL" clId="{18FDF8A9-BC26-4B7C-BA92-95BEDDBD8349}"/>
    <pc:docChg chg="undo custSel addSld delSld modSld sldOrd">
      <pc:chgData name="박현성" userId="898e83cc-14d8-4195-a39f-af8d97c9edf0" providerId="ADAL" clId="{18FDF8A9-BC26-4B7C-BA92-95BEDDBD8349}" dt="2022-09-25T08:17:21.583" v="573"/>
      <pc:docMkLst>
        <pc:docMk/>
      </pc:docMkLst>
      <pc:sldChg chg="modSp mod">
        <pc:chgData name="박현성" userId="898e83cc-14d8-4195-a39f-af8d97c9edf0" providerId="ADAL" clId="{18FDF8A9-BC26-4B7C-BA92-95BEDDBD8349}" dt="2022-09-24T04:46:23.356" v="3" actId="20577"/>
        <pc:sldMkLst>
          <pc:docMk/>
          <pc:sldMk cId="0" sldId="277"/>
        </pc:sldMkLst>
        <pc:spChg chg="mod">
          <ac:chgData name="박현성" userId="898e83cc-14d8-4195-a39f-af8d97c9edf0" providerId="ADAL" clId="{18FDF8A9-BC26-4B7C-BA92-95BEDDBD8349}" dt="2022-09-24T04:46:23.356" v="3" actId="20577"/>
          <ac:spMkLst>
            <pc:docMk/>
            <pc:sldMk cId="0" sldId="277"/>
            <ac:spMk id="4100" creationId="{B68EFB69-C857-421F-8298-EA8A39412FF7}"/>
          </ac:spMkLst>
        </pc:spChg>
      </pc:sldChg>
      <pc:sldChg chg="modSp mod">
        <pc:chgData name="박현성" userId="898e83cc-14d8-4195-a39f-af8d97c9edf0" providerId="ADAL" clId="{18FDF8A9-BC26-4B7C-BA92-95BEDDBD8349}" dt="2022-09-25T08:17:03.187" v="569"/>
        <pc:sldMkLst>
          <pc:docMk/>
          <pc:sldMk cId="0" sldId="428"/>
        </pc:sldMkLst>
        <pc:spChg chg="mod">
          <ac:chgData name="박현성" userId="898e83cc-14d8-4195-a39f-af8d97c9edf0" providerId="ADAL" clId="{18FDF8A9-BC26-4B7C-BA92-95BEDDBD8349}" dt="2022-09-25T08:17:03.187" v="569"/>
          <ac:spMkLst>
            <pc:docMk/>
            <pc:sldMk cId="0" sldId="428"/>
            <ac:spMk id="6149" creationId="{3085144C-A132-4DA6-B8CF-2A571B71116F}"/>
          </ac:spMkLst>
        </pc:spChg>
      </pc:sldChg>
      <pc:sldChg chg="modSp mod">
        <pc:chgData name="박현성" userId="898e83cc-14d8-4195-a39f-af8d97c9edf0" providerId="ADAL" clId="{18FDF8A9-BC26-4B7C-BA92-95BEDDBD8349}" dt="2022-09-25T08:17:21.583" v="573"/>
        <pc:sldMkLst>
          <pc:docMk/>
          <pc:sldMk cId="178526004" sldId="436"/>
        </pc:sldMkLst>
        <pc:spChg chg="mod">
          <ac:chgData name="박현성" userId="898e83cc-14d8-4195-a39f-af8d97c9edf0" providerId="ADAL" clId="{18FDF8A9-BC26-4B7C-BA92-95BEDDBD8349}" dt="2022-09-25T08:17:21.583" v="573"/>
          <ac:spMkLst>
            <pc:docMk/>
            <pc:sldMk cId="178526004" sldId="436"/>
            <ac:spMk id="43" creationId="{4E4CDCD6-F0C3-5075-55AF-C170A8D16AF7}"/>
          </ac:spMkLst>
        </pc:spChg>
      </pc:sldChg>
      <pc:sldChg chg="addSp delSp modSp mod">
        <pc:chgData name="박현성" userId="898e83cc-14d8-4195-a39f-af8d97c9edf0" providerId="ADAL" clId="{18FDF8A9-BC26-4B7C-BA92-95BEDDBD8349}" dt="2022-09-24T08:43:43.666" v="127"/>
        <pc:sldMkLst>
          <pc:docMk/>
          <pc:sldMk cId="1370767628" sldId="437"/>
        </pc:sldMkLst>
        <pc:spChg chg="mod">
          <ac:chgData name="박현성" userId="898e83cc-14d8-4195-a39f-af8d97c9edf0" providerId="ADAL" clId="{18FDF8A9-BC26-4B7C-BA92-95BEDDBD8349}" dt="2022-09-24T08:43:43.666" v="127"/>
          <ac:spMkLst>
            <pc:docMk/>
            <pc:sldMk cId="1370767628" sldId="437"/>
            <ac:spMk id="3" creationId="{D67A4503-3092-89F9-9359-547D31E22DCE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4" creationId="{F8767D37-32CC-AF3F-D799-0A4BF115682A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5" creationId="{57AE53BA-6025-1884-F881-06FD246EFC7E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6" creationId="{994F6021-7564-F006-DB20-E1075B472282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7" creationId="{C1926775-CDD2-C4DC-AF14-D058AFC872B9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9" creationId="{30170F34-C801-6099-5A25-5C942EF5C841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1" creationId="{4C326F52-AE00-4C02-40C9-C34BE690C243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2" creationId="{58D4512C-C6D6-592B-0FDB-29DB05F694C0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3" creationId="{72E38251-BCEA-CE00-262E-4012D94F33AC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18" creationId="{45A1FC94-9132-5B09-7AC6-60689AB133A2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36" creationId="{D6533A14-722D-587F-4CB7-C1BA4AB6C37A}"/>
          </ac:spMkLst>
        </pc:spChg>
        <pc:spChg chg="del">
          <ac:chgData name="박현성" userId="898e83cc-14d8-4195-a39f-af8d97c9edf0" providerId="ADAL" clId="{18FDF8A9-BC26-4B7C-BA92-95BEDDBD8349}" dt="2022-09-24T08:39:23.098" v="21" actId="478"/>
          <ac:spMkLst>
            <pc:docMk/>
            <pc:sldMk cId="1370767628" sldId="437"/>
            <ac:spMk id="6149" creationId="{3085144C-A132-4DA6-B8CF-2A571B71116F}"/>
          </ac:spMkLst>
        </pc:spChg>
        <pc:picChg chg="del">
          <ac:chgData name="박현성" userId="898e83cc-14d8-4195-a39f-af8d97c9edf0" providerId="ADAL" clId="{18FDF8A9-BC26-4B7C-BA92-95BEDDBD8349}" dt="2022-09-24T08:39:23.098" v="21" actId="478"/>
          <ac:picMkLst>
            <pc:docMk/>
            <pc:sldMk cId="1370767628" sldId="437"/>
            <ac:picMk id="10" creationId="{B5A3C4A1-3B63-110F-FE70-553B36854152}"/>
          </ac:picMkLst>
        </pc:picChg>
        <pc:picChg chg="add mod">
          <ac:chgData name="박현성" userId="898e83cc-14d8-4195-a39f-af8d97c9edf0" providerId="ADAL" clId="{18FDF8A9-BC26-4B7C-BA92-95BEDDBD8349}" dt="2022-09-24T08:43:33.880" v="74" actId="1076"/>
          <ac:picMkLst>
            <pc:docMk/>
            <pc:sldMk cId="1370767628" sldId="437"/>
            <ac:picMk id="21" creationId="{F39050BD-686F-44BD-7472-A65FBF760522}"/>
          </ac:picMkLst>
        </pc:pic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8" creationId="{A5DD31BE-922D-2B86-12BD-7AC3F2CD4BD0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4" creationId="{D6F67B5C-9F38-BD0F-5AA0-CBB0CF990290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5" creationId="{50A70156-081C-9803-F325-F9A0777AA408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6" creationId="{19812F50-8C9B-4FF4-C417-E99725AB58CF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7" creationId="{4B644F7E-E818-2FD4-9E99-0002B0DF11D7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19" creationId="{933716D2-66DE-8A25-D87A-75065A8EF6D2}"/>
          </ac:cxnSpMkLst>
        </pc:cxnChg>
        <pc:cxnChg chg="del">
          <ac:chgData name="박현성" userId="898e83cc-14d8-4195-a39f-af8d97c9edf0" providerId="ADAL" clId="{18FDF8A9-BC26-4B7C-BA92-95BEDDBD8349}" dt="2022-09-24T08:39:23.098" v="21" actId="478"/>
          <ac:cxnSpMkLst>
            <pc:docMk/>
            <pc:sldMk cId="1370767628" sldId="437"/>
            <ac:cxnSpMk id="20" creationId="{14B4D10E-430D-73F0-1B69-A252548E2382}"/>
          </ac:cxnSpMkLst>
        </pc:cxnChg>
      </pc:sldChg>
      <pc:sldChg chg="addSp delSp modSp mod ord">
        <pc:chgData name="박현성" userId="898e83cc-14d8-4195-a39f-af8d97c9edf0" providerId="ADAL" clId="{18FDF8A9-BC26-4B7C-BA92-95BEDDBD8349}" dt="2022-09-25T03:05:39.610" v="170" actId="14100"/>
        <pc:sldMkLst>
          <pc:docMk/>
          <pc:sldMk cId="3833247969" sldId="438"/>
        </pc:sldMkLst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" creationId="{0D129772-7FD1-9AE8-8DD3-82F8467BBB5C}"/>
          </ac:spMkLst>
        </pc:spChg>
        <pc:spChg chg="add mod">
          <ac:chgData name="박현성" userId="898e83cc-14d8-4195-a39f-af8d97c9edf0" providerId="ADAL" clId="{18FDF8A9-BC26-4B7C-BA92-95BEDDBD8349}" dt="2022-09-25T03:04:48.626" v="168"/>
          <ac:spMkLst>
            <pc:docMk/>
            <pc:sldMk cId="3833247969" sldId="438"/>
            <ac:spMk id="2" creationId="{C4734D9C-A294-68A7-0CCB-31CBE77EAA83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3" creationId="{A15A0156-9E28-404D-5E24-3D7FA284BEF3}"/>
          </ac:spMkLst>
        </pc:spChg>
        <pc:spChg chg="mod">
          <ac:chgData name="박현성" userId="898e83cc-14d8-4195-a39f-af8d97c9edf0" providerId="ADAL" clId="{18FDF8A9-BC26-4B7C-BA92-95BEDDBD8349}" dt="2022-09-25T03:05:39.610" v="170" actId="14100"/>
          <ac:spMkLst>
            <pc:docMk/>
            <pc:sldMk cId="3833247969" sldId="438"/>
            <ac:spMk id="6" creationId="{C5913D8C-433E-011E-EA6A-1AD86E87BCB6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7" creationId="{587A72A4-F826-9DC9-A6FC-8A25E79A4692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8" creationId="{EEA7DD5D-85F2-CA4E-36C7-AAE6C9E8BA67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9" creationId="{11FE04C6-A351-3B2E-531F-610FEB9329FE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0" creationId="{D30D1962-E9BE-7EAB-B670-70FBEEEE0DDC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1" creationId="{515FDF9B-C5F5-AB4C-B443-93F548050505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12" creationId="{97857F69-0B2F-89C2-A6A8-77EAFD000330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15" creationId="{3B2DF55A-B9D4-E757-9471-B0E062449827}"/>
          </ac:spMkLst>
        </pc:spChg>
        <pc:spChg chg="mod">
          <ac:chgData name="박현성" userId="898e83cc-14d8-4195-a39f-af8d97c9edf0" providerId="ADAL" clId="{18FDF8A9-BC26-4B7C-BA92-95BEDDBD8349}" dt="2022-09-24T09:29:29.578" v="144" actId="20577"/>
          <ac:spMkLst>
            <pc:docMk/>
            <pc:sldMk cId="3833247969" sldId="438"/>
            <ac:spMk id="20" creationId="{E8104C24-CFD7-E476-03A8-87D9B8E86B54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1" creationId="{2351CD60-10ED-A3F6-0C73-E91DFBA0E4F7}"/>
          </ac:spMkLst>
        </pc:spChg>
        <pc:spChg chg="mod">
          <ac:chgData name="박현성" userId="898e83cc-14d8-4195-a39f-af8d97c9edf0" providerId="ADAL" clId="{18FDF8A9-BC26-4B7C-BA92-95BEDDBD8349}" dt="2022-09-24T09:29:31.939" v="145" actId="20577"/>
          <ac:spMkLst>
            <pc:docMk/>
            <pc:sldMk cId="3833247969" sldId="438"/>
            <ac:spMk id="22" creationId="{64B5A1D1-E3D9-F2F2-7AF4-B3CE3F188212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23" creationId="{4E2FB75C-B832-ABE2-7F2D-1FA7D1F44664}"/>
          </ac:spMkLst>
        </pc:spChg>
        <pc:spChg chg="mod">
          <ac:chgData name="박현성" userId="898e83cc-14d8-4195-a39f-af8d97c9edf0" providerId="ADAL" clId="{18FDF8A9-BC26-4B7C-BA92-95BEDDBD8349}" dt="2022-09-24T09:29:21.001" v="141" actId="403"/>
          <ac:spMkLst>
            <pc:docMk/>
            <pc:sldMk cId="3833247969" sldId="438"/>
            <ac:spMk id="24" creationId="{CE8329F8-7584-FA79-7C9F-A2DBD25D39B0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5" creationId="{64F0028A-44C0-A557-B5E6-8202BD4F2B74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6" creationId="{81F9063E-D99B-C4F8-512B-FA6421E1E5B8}"/>
          </ac:spMkLst>
        </pc:spChg>
        <pc:spChg chg="del">
          <ac:chgData name="박현성" userId="898e83cc-14d8-4195-a39f-af8d97c9edf0" providerId="ADAL" clId="{18FDF8A9-BC26-4B7C-BA92-95BEDDBD8349}" dt="2022-09-24T08:39:35.963" v="24" actId="478"/>
          <ac:spMkLst>
            <pc:docMk/>
            <pc:sldMk cId="3833247969" sldId="438"/>
            <ac:spMk id="27" creationId="{98D2DF17-C166-E39A-E45E-CC33FB90D43B}"/>
          </ac:spMkLst>
        </pc:spChg>
        <pc:spChg chg="del mod">
          <ac:chgData name="박현성" userId="898e83cc-14d8-4195-a39f-af8d97c9edf0" providerId="ADAL" clId="{18FDF8A9-BC26-4B7C-BA92-95BEDDBD8349}" dt="2022-09-25T03:04:44.550" v="167" actId="478"/>
          <ac:spMkLst>
            <pc:docMk/>
            <pc:sldMk cId="3833247969" sldId="438"/>
            <ac:spMk id="6146" creationId="{4436094D-219D-470C-877F-373C8FF29774}"/>
          </ac:spMkLst>
        </pc:spChg>
        <pc:grpChg chg="add mod">
          <ac:chgData name="박현성" userId="898e83cc-14d8-4195-a39f-af8d97c9edf0" providerId="ADAL" clId="{18FDF8A9-BC26-4B7C-BA92-95BEDDBD8349}" dt="2022-09-24T09:29:37.999" v="146" actId="1076"/>
          <ac:grpSpMkLst>
            <pc:docMk/>
            <pc:sldMk cId="3833247969" sldId="438"/>
            <ac:grpSpMk id="5" creationId="{4E0ABA52-FA39-2C0B-1511-690CCCDB652D}"/>
          </ac:grpSpMkLst>
        </pc:grpChg>
        <pc:cxnChg chg="mod">
          <ac:chgData name="박현성" userId="898e83cc-14d8-4195-a39f-af8d97c9edf0" providerId="ADAL" clId="{18FDF8A9-BC26-4B7C-BA92-95BEDDBD8349}" dt="2022-09-25T03:05:39.610" v="170" actId="14100"/>
          <ac:cxnSpMkLst>
            <pc:docMk/>
            <pc:sldMk cId="3833247969" sldId="438"/>
            <ac:cxnSpMk id="13" creationId="{C6142D90-FF76-8E5C-8B94-4F5999354900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4" creationId="{57164834-3C7C-AF54-DBBF-B710D09893F6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6" creationId="{D6C035F6-EC87-C545-7A1D-962CA1BB6DE9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7" creationId="{128ABCE6-95E1-F2A3-6C22-255293B4A37E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18" creationId="{613B70D2-3A35-935D-7760-A6CA53E2E4FD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19" creationId="{0D696C96-20BC-890A-9421-E4F9AFE1A146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28" creationId="{6F97FDD2-6BA7-3B51-DE1E-869EEA9593A0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29" creationId="{B691D7C6-26F2-9EB0-0679-77AAED0E3B61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0" creationId="{75FF105E-2752-5067-6BDE-C2B493E45050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1" creationId="{6328BF78-BBC8-08C8-1D81-FFB969521F3A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2" creationId="{3CBB3B92-D93C-4E2D-F390-9F5F70B90469}"/>
          </ac:cxnSpMkLst>
        </pc:cxnChg>
        <pc:cxnChg chg="mod">
          <ac:chgData name="박현성" userId="898e83cc-14d8-4195-a39f-af8d97c9edf0" providerId="ADAL" clId="{18FDF8A9-BC26-4B7C-BA92-95BEDDBD8349}" dt="2022-09-24T09:29:07.755" v="133"/>
          <ac:cxnSpMkLst>
            <pc:docMk/>
            <pc:sldMk cId="3833247969" sldId="438"/>
            <ac:cxnSpMk id="33" creationId="{21280439-7D7C-E779-F7E0-5B1B1722DC25}"/>
          </ac:cxnSpMkLst>
        </pc:cxnChg>
        <pc:cxnChg chg="del mod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41" creationId="{DD687067-BCE9-AAE0-C740-0BCE787CF59E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0" creationId="{E9B6103B-AC3B-B0A5-D464-40B909233C06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1" creationId="{35F506AE-CB00-73F9-8E6E-C2EF0626F68D}"/>
          </ac:cxnSpMkLst>
        </pc:cxnChg>
        <pc:cxnChg chg="del">
          <ac:chgData name="박현성" userId="898e83cc-14d8-4195-a39f-af8d97c9edf0" providerId="ADAL" clId="{18FDF8A9-BC26-4B7C-BA92-95BEDDBD8349}" dt="2022-09-24T08:39:35.963" v="24" actId="478"/>
          <ac:cxnSpMkLst>
            <pc:docMk/>
            <pc:sldMk cId="3833247969" sldId="438"/>
            <ac:cxnSpMk id="52" creationId="{3479A4E3-B530-9B53-E342-231775A079AA}"/>
          </ac:cxnSpMkLst>
        </pc:cxnChg>
      </pc:sldChg>
      <pc:sldChg chg="modSp mod">
        <pc:chgData name="박현성" userId="898e83cc-14d8-4195-a39f-af8d97c9edf0" providerId="ADAL" clId="{18FDF8A9-BC26-4B7C-BA92-95BEDDBD8349}" dt="2022-09-25T08:16:36.418" v="508"/>
        <pc:sldMkLst>
          <pc:docMk/>
          <pc:sldMk cId="2177699113" sldId="442"/>
        </pc:sldMkLst>
        <pc:spChg chg="mod">
          <ac:chgData name="박현성" userId="898e83cc-14d8-4195-a39f-af8d97c9edf0" providerId="ADAL" clId="{18FDF8A9-BC26-4B7C-BA92-95BEDDBD8349}" dt="2022-09-24T14:42:03.020" v="156"/>
          <ac:spMkLst>
            <pc:docMk/>
            <pc:sldMk cId="2177699113" sldId="442"/>
            <ac:spMk id="6148" creationId="{769E8B2D-AD85-4B3E-BED4-3BAEF3C9A926}"/>
          </ac:spMkLst>
        </pc:spChg>
        <pc:spChg chg="mod">
          <ac:chgData name="박현성" userId="898e83cc-14d8-4195-a39f-af8d97c9edf0" providerId="ADAL" clId="{18FDF8A9-BC26-4B7C-BA92-95BEDDBD8349}" dt="2022-09-25T08:16:36.418" v="508"/>
          <ac:spMkLst>
            <pc:docMk/>
            <pc:sldMk cId="2177699113" sldId="442"/>
            <ac:spMk id="6149" creationId="{3085144C-A132-4DA6-B8CF-2A571B71116F}"/>
          </ac:spMkLst>
        </pc:spChg>
      </pc:sldChg>
      <pc:sldChg chg="addSp delSp modSp mod ord">
        <pc:chgData name="박현성" userId="898e83cc-14d8-4195-a39f-af8d97c9edf0" providerId="ADAL" clId="{18FDF8A9-BC26-4B7C-BA92-95BEDDBD8349}" dt="2022-09-25T03:16:53.610" v="299"/>
        <pc:sldMkLst>
          <pc:docMk/>
          <pc:sldMk cId="3968295909" sldId="443"/>
        </pc:sldMkLst>
        <pc:spChg chg="del mod">
          <ac:chgData name="박현성" userId="898e83cc-14d8-4195-a39f-af8d97c9edf0" providerId="ADAL" clId="{18FDF8A9-BC26-4B7C-BA92-95BEDDBD8349}" dt="2022-09-25T03:10:43.043" v="178" actId="478"/>
          <ac:spMkLst>
            <pc:docMk/>
            <pc:sldMk cId="3968295909" sldId="443"/>
            <ac:spMk id="5" creationId="{63B8C1DA-AFBA-CE93-0058-3FDA0B243CB5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7" creationId="{D97DDFD3-E962-13E9-99A4-B3D18248DDAD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8" creationId="{144ABAD6-5399-FF1E-6248-4CCD954968C4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9" creationId="{B128FBB0-ADDF-A908-0CE8-2912534FDE4C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1" creationId="{AB4CE08B-8AAF-EA27-E85E-955182A79D27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2" creationId="{0729B234-19F5-4FF9-40EA-BD01B5D26B7C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3" creationId="{2CB9E8AF-3470-3E75-71FD-14601E34DE34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4" creationId="{3C366BB5-BCCD-69D5-1694-CDF047EC1C47}"/>
          </ac:spMkLst>
        </pc:spChg>
        <pc:spChg chg="mod">
          <ac:chgData name="박현성" userId="898e83cc-14d8-4195-a39f-af8d97c9edf0" providerId="ADAL" clId="{18FDF8A9-BC26-4B7C-BA92-95BEDDBD8349}" dt="2022-09-25T03:09:34.996" v="176" actId="478"/>
          <ac:spMkLst>
            <pc:docMk/>
            <pc:sldMk cId="3968295909" sldId="443"/>
            <ac:spMk id="15" creationId="{3DDE6F1E-1184-03CC-5D82-FC7321BBCE96}"/>
          </ac:spMkLst>
        </pc:spChg>
        <pc:spChg chg="add mod">
          <ac:chgData name="박현성" userId="898e83cc-14d8-4195-a39f-af8d97c9edf0" providerId="ADAL" clId="{18FDF8A9-BC26-4B7C-BA92-95BEDDBD8349}" dt="2022-09-25T03:16:46.343" v="266"/>
          <ac:spMkLst>
            <pc:docMk/>
            <pc:sldMk cId="3968295909" sldId="443"/>
            <ac:spMk id="24" creationId="{48A92559-CE4A-9927-E7C1-23403FF5834D}"/>
          </ac:spMkLst>
        </pc:spChg>
        <pc:spChg chg="add mod">
          <ac:chgData name="박현성" userId="898e83cc-14d8-4195-a39f-af8d97c9edf0" providerId="ADAL" clId="{18FDF8A9-BC26-4B7C-BA92-95BEDDBD8349}" dt="2022-09-25T03:16:38.931" v="237"/>
          <ac:spMkLst>
            <pc:docMk/>
            <pc:sldMk cId="3968295909" sldId="443"/>
            <ac:spMk id="25" creationId="{388730FA-1F94-3F49-F159-B0D1AE171419}"/>
          </ac:spMkLst>
        </pc:spChg>
        <pc:spChg chg="add mod">
          <ac:chgData name="박현성" userId="898e83cc-14d8-4195-a39f-af8d97c9edf0" providerId="ADAL" clId="{18FDF8A9-BC26-4B7C-BA92-95BEDDBD8349}" dt="2022-09-25T03:16:53.610" v="299"/>
          <ac:spMkLst>
            <pc:docMk/>
            <pc:sldMk cId="3968295909" sldId="443"/>
            <ac:spMk id="26" creationId="{FE17364D-E435-03AB-C9FF-2739EA8294D2}"/>
          </ac:spMkLst>
        </pc:spChg>
        <pc:spChg chg="add mod">
          <ac:chgData name="박현성" userId="898e83cc-14d8-4195-a39f-af8d97c9edf0" providerId="ADAL" clId="{18FDF8A9-BC26-4B7C-BA92-95BEDDBD8349}" dt="2022-09-25T03:16:33.293" v="214"/>
          <ac:spMkLst>
            <pc:docMk/>
            <pc:sldMk cId="3968295909" sldId="443"/>
            <ac:spMk id="27" creationId="{5C1D643B-B153-5AFB-67D8-131A53023CBB}"/>
          </ac:spMkLst>
        </pc:spChg>
        <pc:grpChg chg="add del 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2" creationId="{1487DC72-AE54-58E8-FA5B-69F6C3B883DB}"/>
          </ac:grpSpMkLst>
        </pc:grpChg>
        <pc:grpChg chg="del mod">
          <ac:chgData name="박현성" userId="898e83cc-14d8-4195-a39f-af8d97c9edf0" providerId="ADAL" clId="{18FDF8A9-BC26-4B7C-BA92-95BEDDBD8349}" dt="2022-09-25T03:10:41.565" v="177" actId="478"/>
          <ac:grpSpMkLst>
            <pc:docMk/>
            <pc:sldMk cId="3968295909" sldId="443"/>
            <ac:grpSpMk id="4" creationId="{DBDAE7FA-C43E-AA01-DF55-5447BB3959E1}"/>
          </ac:grpSpMkLst>
        </pc:grpChg>
        <pc:grpChg chg="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6" creationId="{A9B5A901-10B9-AB69-9534-9A76CD9A3C17}"/>
          </ac:grpSpMkLst>
        </pc:grpChg>
        <pc:grpChg chg="mod">
          <ac:chgData name="박현성" userId="898e83cc-14d8-4195-a39f-af8d97c9edf0" providerId="ADAL" clId="{18FDF8A9-BC26-4B7C-BA92-95BEDDBD8349}" dt="2022-09-25T03:09:34.996" v="176" actId="478"/>
          <ac:grpSpMkLst>
            <pc:docMk/>
            <pc:sldMk cId="3968295909" sldId="443"/>
            <ac:grpSpMk id="10" creationId="{E260AAF4-8295-F479-10FD-9F4647357953}"/>
          </ac:grpSpMkLst>
        </pc:grpChg>
        <pc:picChg chg="del mod">
          <ac:chgData name="박현성" userId="898e83cc-14d8-4195-a39f-af8d97c9edf0" providerId="ADAL" clId="{18FDF8A9-BC26-4B7C-BA92-95BEDDBD8349}" dt="2022-09-25T03:09:34.996" v="176" actId="478"/>
          <ac:picMkLst>
            <pc:docMk/>
            <pc:sldMk cId="3968295909" sldId="443"/>
            <ac:picMk id="3" creationId="{F3E615F0-EBA6-5067-AF90-05764E97D2B8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17" creationId="{672226F5-C712-5148-FD1A-E72ADE5A2F00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19" creationId="{E4B89B1A-59A0-E74A-1285-249FB204D951}"/>
          </ac:picMkLst>
        </pc:picChg>
        <pc:picChg chg="add mod">
          <ac:chgData name="박현성" userId="898e83cc-14d8-4195-a39f-af8d97c9edf0" providerId="ADAL" clId="{18FDF8A9-BC26-4B7C-BA92-95BEDDBD8349}" dt="2022-09-25T03:11:25.531" v="196" actId="14100"/>
          <ac:picMkLst>
            <pc:docMk/>
            <pc:sldMk cId="3968295909" sldId="443"/>
            <ac:picMk id="21" creationId="{EEC8C098-272F-8D2F-366E-DFA198564318}"/>
          </ac:picMkLst>
        </pc:picChg>
        <pc:picChg chg="add mod">
          <ac:chgData name="박현성" userId="898e83cc-14d8-4195-a39f-af8d97c9edf0" providerId="ADAL" clId="{18FDF8A9-BC26-4B7C-BA92-95BEDDBD8349}" dt="2022-09-25T03:11:47.190" v="203" actId="1076"/>
          <ac:picMkLst>
            <pc:docMk/>
            <pc:sldMk cId="3968295909" sldId="443"/>
            <ac:picMk id="23" creationId="{BC239DF1-31C1-42E3-9BEB-1EA33E74CAF4}"/>
          </ac:picMkLst>
        </pc:picChg>
      </pc:sldChg>
      <pc:sldChg chg="delSp del mod">
        <pc:chgData name="박현성" userId="898e83cc-14d8-4195-a39f-af8d97c9edf0" providerId="ADAL" clId="{18FDF8A9-BC26-4B7C-BA92-95BEDDBD8349}" dt="2022-09-25T03:17:20.179" v="300" actId="47"/>
        <pc:sldMkLst>
          <pc:docMk/>
          <pc:sldMk cId="1074790871" sldId="444"/>
        </pc:sldMkLst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3" creationId="{7ED679A4-FD34-9224-D1BC-C636164E022D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7" creationId="{5C0A1D61-8CE8-B17E-51B8-CEAF5CDC0A52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9" creationId="{3068D287-437F-D841-AE77-93D68AB84254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0" creationId="{975B68E3-8482-412B-0B0A-875DA4746FED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1" creationId="{080A5CBE-0E1B-AB22-F5CB-12EA72EA3D23}"/>
          </ac:spMkLst>
        </pc:spChg>
        <pc:spChg chg="del">
          <ac:chgData name="박현성" userId="898e83cc-14d8-4195-a39f-af8d97c9edf0" providerId="ADAL" clId="{18FDF8A9-BC26-4B7C-BA92-95BEDDBD8349}" dt="2022-09-24T08:39:33.338" v="23" actId="478"/>
          <ac:spMkLst>
            <pc:docMk/>
            <pc:sldMk cId="1074790871" sldId="444"/>
            <ac:spMk id="15" creationId="{616B770E-0178-2229-8989-51E77031FF21}"/>
          </ac:spMkLst>
        </pc:spChg>
      </pc:sldChg>
      <pc:sldChg chg="addSp delSp modSp mod">
        <pc:chgData name="박현성" userId="898e83cc-14d8-4195-a39f-af8d97c9edf0" providerId="ADAL" clId="{18FDF8A9-BC26-4B7C-BA92-95BEDDBD8349}" dt="2022-09-24T08:41:35.910" v="71" actId="1076"/>
        <pc:sldMkLst>
          <pc:docMk/>
          <pc:sldMk cId="66242356" sldId="446"/>
        </pc:sldMkLst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3" creationId="{8AEC7FDF-96A7-E81C-5D6B-9E2D1A8947DF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8" creationId="{70F4282A-8EB0-B8AD-B915-089ADA055351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2" creationId="{F5CD4139-00F7-2A24-A34F-1682F860A9D2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3" creationId="{73B05ED1-9A07-2F2B-7A20-086269D96470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4" creationId="{C8521D4C-7C89-D27A-0BB6-78AE95D7F631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5" creationId="{E7C34FF7-30FF-3123-4A82-2DC186AA89FF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6" creationId="{BFF89F5E-D431-0EAB-EB65-F7CB200AB034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7" creationId="{8DC92228-DB32-1713-E0D5-6E74C0479F2C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19" creationId="{51534068-5F42-843C-69BA-FB29BF604169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21" creationId="{550D51AE-8F97-A8F4-6902-18D2504D2B0D}"/>
          </ac:spMkLst>
        </pc:spChg>
        <pc:spChg chg="mod">
          <ac:chgData name="박현성" userId="898e83cc-14d8-4195-a39f-af8d97c9edf0" providerId="ADAL" clId="{18FDF8A9-BC26-4B7C-BA92-95BEDDBD8349}" dt="2022-09-24T08:39:48.892" v="68"/>
          <ac:spMkLst>
            <pc:docMk/>
            <pc:sldMk cId="66242356" sldId="446"/>
            <ac:spMk id="22" creationId="{C49A0A2F-3B1D-538A-24E6-0CEEAB8E35CD}"/>
          </ac:spMkLst>
        </pc:spChg>
        <pc:spChg chg="del">
          <ac:chgData name="박현성" userId="898e83cc-14d8-4195-a39f-af8d97c9edf0" providerId="ADAL" clId="{18FDF8A9-BC26-4B7C-BA92-95BEDDBD8349}" dt="2022-09-24T08:39:13.976" v="19" actId="478"/>
          <ac:spMkLst>
            <pc:docMk/>
            <pc:sldMk cId="66242356" sldId="446"/>
            <ac:spMk id="41" creationId="{837CC3C7-0B99-4FDF-4599-A8DEF9BB3FBA}"/>
          </ac:spMkLst>
        </pc:spChg>
        <pc:spChg chg="del">
          <ac:chgData name="박현성" userId="898e83cc-14d8-4195-a39f-af8d97c9edf0" providerId="ADAL" clId="{18FDF8A9-BC26-4B7C-BA92-95BEDDBD8349}" dt="2022-09-24T08:39:20.196" v="20" actId="478"/>
          <ac:spMkLst>
            <pc:docMk/>
            <pc:sldMk cId="66242356" sldId="446"/>
            <ac:spMk id="6149" creationId="{3085144C-A132-4DA6-B8CF-2A571B71116F}"/>
          </ac:spMkLst>
        </pc:spChg>
        <pc:grpChg chg="del">
          <ac:chgData name="박현성" userId="898e83cc-14d8-4195-a39f-af8d97c9edf0" providerId="ADAL" clId="{18FDF8A9-BC26-4B7C-BA92-95BEDDBD8349}" dt="2022-09-24T08:39:20.196" v="20" actId="478"/>
          <ac:grpSpMkLst>
            <pc:docMk/>
            <pc:sldMk cId="66242356" sldId="446"/>
            <ac:grpSpMk id="4" creationId="{74045C54-CC8A-8A8B-D77A-DB4903856318}"/>
          </ac:grpSpMkLst>
        </pc:grpChg>
        <pc:picChg chg="del">
          <ac:chgData name="박현성" userId="898e83cc-14d8-4195-a39f-af8d97c9edf0" providerId="ADAL" clId="{18FDF8A9-BC26-4B7C-BA92-95BEDDBD8349}" dt="2022-09-24T08:39:20.196" v="20" actId="478"/>
          <ac:picMkLst>
            <pc:docMk/>
            <pc:sldMk cId="66242356" sldId="446"/>
            <ac:picMk id="20" creationId="{9EC7B306-6CF7-C028-9FEA-21B7B6A84A1C}"/>
          </ac:picMkLst>
        </pc:picChg>
        <pc:picChg chg="add mod">
          <ac:chgData name="박현성" userId="898e83cc-14d8-4195-a39f-af8d97c9edf0" providerId="ADAL" clId="{18FDF8A9-BC26-4B7C-BA92-95BEDDBD8349}" dt="2022-09-24T08:41:35.910" v="71" actId="1076"/>
          <ac:picMkLst>
            <pc:docMk/>
            <pc:sldMk cId="66242356" sldId="446"/>
            <ac:picMk id="23" creationId="{696C7CF4-3ACC-4069-E332-A69A3BFC1AB0}"/>
          </ac:picMkLst>
        </pc:pic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9" creationId="{27FA38AD-F29F-FCF8-4378-EFD7D2197C5A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0" creationId="{F6E6DE67-F0A0-D9AE-B191-DCE6FC64658B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1" creationId="{9C1023B8-834F-2372-BF26-B99FE36501A1}"/>
          </ac:cxnSpMkLst>
        </pc:cxnChg>
        <pc:cxnChg chg="del">
          <ac:chgData name="박현성" userId="898e83cc-14d8-4195-a39f-af8d97c9edf0" providerId="ADAL" clId="{18FDF8A9-BC26-4B7C-BA92-95BEDDBD8349}" dt="2022-09-24T08:39:20.196" v="20" actId="478"/>
          <ac:cxnSpMkLst>
            <pc:docMk/>
            <pc:sldMk cId="66242356" sldId="446"/>
            <ac:cxnSpMk id="18" creationId="{E40F8397-A203-C047-3B0E-1BDF25E41BE7}"/>
          </ac:cxnSpMkLst>
        </pc:cxnChg>
      </pc:sldChg>
      <pc:sldChg chg="add del">
        <pc:chgData name="박현성" userId="898e83cc-14d8-4195-a39f-af8d97c9edf0" providerId="ADAL" clId="{18FDF8A9-BC26-4B7C-BA92-95BEDDBD8349}" dt="2022-09-25T03:17:20.179" v="300" actId="47"/>
        <pc:sldMkLst>
          <pc:docMk/>
          <pc:sldMk cId="2341118785" sldId="447"/>
        </pc:sldMkLst>
      </pc:sldChg>
    </pc:docChg>
  </pc:docChgLst>
  <pc:docChgLst>
    <pc:chgData name="박현성" userId="898e83cc-14d8-4195-a39f-af8d97c9edf0" providerId="ADAL" clId="{3E15DEEB-1327-4185-8ADF-3C9658D20E68}"/>
    <pc:docChg chg="custSel modSld">
      <pc:chgData name="박현성" userId="898e83cc-14d8-4195-a39f-af8d97c9edf0" providerId="ADAL" clId="{3E15DEEB-1327-4185-8ADF-3C9658D20E68}" dt="2022-09-26T13:34:08.741" v="0" actId="207"/>
      <pc:docMkLst>
        <pc:docMk/>
      </pc:docMkLst>
      <pc:sldChg chg="modSp mod">
        <pc:chgData name="박현성" userId="898e83cc-14d8-4195-a39f-af8d97c9edf0" providerId="ADAL" clId="{3E15DEEB-1327-4185-8ADF-3C9658D20E68}" dt="2022-09-26T13:34:08.741" v="0" actId="207"/>
        <pc:sldMkLst>
          <pc:docMk/>
          <pc:sldMk cId="608901747" sldId="431"/>
        </pc:sldMkLst>
        <pc:graphicFrameChg chg="modGraphic">
          <ac:chgData name="박현성" userId="898e83cc-14d8-4195-a39f-af8d97c9edf0" providerId="ADAL" clId="{3E15DEEB-1327-4185-8ADF-3C9658D20E68}" dt="2022-09-26T13:34:08.741" v="0" actId="207"/>
          <ac:graphicFrameMkLst>
            <pc:docMk/>
            <pc:sldMk cId="608901747" sldId="431"/>
            <ac:graphicFrameMk id="2" creationId="{F0334B2D-AC10-27F8-B363-2E35CA35C2B8}"/>
          </ac:graphicFrameMkLst>
        </pc:graphicFrameChg>
      </pc:sldChg>
    </pc:docChg>
  </pc:docChgLst>
  <pc:docChgLst>
    <pc:chgData name="박현성" userId="898e83cc-14d8-4195-a39f-af8d97c9edf0" providerId="ADAL" clId="{DC4A3352-DBC7-4F23-92AD-4AAB43531E9F}"/>
    <pc:docChg chg="undo custSel addSld delSld modSld">
      <pc:chgData name="박현성" userId="898e83cc-14d8-4195-a39f-af8d97c9edf0" providerId="ADAL" clId="{DC4A3352-DBC7-4F23-92AD-4AAB43531E9F}" dt="2022-09-26T08:31:37.831" v="608" actId="207"/>
      <pc:docMkLst>
        <pc:docMk/>
      </pc:docMkLst>
      <pc:sldChg chg="modSp">
        <pc:chgData name="박현성" userId="898e83cc-14d8-4195-a39f-af8d97c9edf0" providerId="ADAL" clId="{DC4A3352-DBC7-4F23-92AD-4AAB43531E9F}" dt="2022-09-26T08:31:10.391" v="606"/>
        <pc:sldMkLst>
          <pc:docMk/>
          <pc:sldMk cId="0" sldId="428"/>
        </pc:sldMkLst>
        <pc:spChg chg="mod">
          <ac:chgData name="박현성" userId="898e83cc-14d8-4195-a39f-af8d97c9edf0" providerId="ADAL" clId="{DC4A3352-DBC7-4F23-92AD-4AAB43531E9F}" dt="2022-09-26T08:31:10.391" v="606"/>
          <ac:spMkLst>
            <pc:docMk/>
            <pc:sldMk cId="0" sldId="428"/>
            <ac:spMk id="6149" creationId="{3085144C-A132-4DA6-B8CF-2A571B71116F}"/>
          </ac:spMkLst>
        </pc:spChg>
      </pc:sldChg>
      <pc:sldChg chg="addSp modSp">
        <pc:chgData name="박현성" userId="898e83cc-14d8-4195-a39f-af8d97c9edf0" providerId="ADAL" clId="{DC4A3352-DBC7-4F23-92AD-4AAB43531E9F}" dt="2022-09-26T08:31:37.831" v="608" actId="207"/>
        <pc:sldMkLst>
          <pc:docMk/>
          <pc:sldMk cId="608901747" sldId="431"/>
        </pc:sldMkLst>
        <pc:spChg chg="add mod">
          <ac:chgData name="박현성" userId="898e83cc-14d8-4195-a39f-af8d97c9edf0" providerId="ADAL" clId="{DC4A3352-DBC7-4F23-92AD-4AAB43531E9F}" dt="2022-09-26T06:44:16.125" v="65" actId="14100"/>
          <ac:spMkLst>
            <pc:docMk/>
            <pc:sldMk cId="608901747" sldId="431"/>
            <ac:spMk id="3" creationId="{AD739AA3-A3D8-4D94-A050-094751EF336D}"/>
          </ac:spMkLst>
        </pc:spChg>
        <pc:graphicFrameChg chg="mod modGraphic">
          <ac:chgData name="박현성" userId="898e83cc-14d8-4195-a39f-af8d97c9edf0" providerId="ADAL" clId="{DC4A3352-DBC7-4F23-92AD-4AAB43531E9F}" dt="2022-09-26T08:31:37.831" v="608" actId="207"/>
          <ac:graphicFrameMkLst>
            <pc:docMk/>
            <pc:sldMk cId="608901747" sldId="431"/>
            <ac:graphicFrameMk id="2" creationId="{F0334B2D-AC10-27F8-B363-2E35CA35C2B8}"/>
          </ac:graphicFrameMkLst>
        </pc:graphicFrameChg>
      </pc:sldChg>
      <pc:sldChg chg="del">
        <pc:chgData name="박현성" userId="898e83cc-14d8-4195-a39f-af8d97c9edf0" providerId="ADAL" clId="{DC4A3352-DBC7-4F23-92AD-4AAB43531E9F}" dt="2022-09-26T06:44:30.115" v="66" actId="2696"/>
        <pc:sldMkLst>
          <pc:docMk/>
          <pc:sldMk cId="4214884776" sldId="435"/>
        </pc:sldMkLst>
      </pc:sldChg>
      <pc:sldChg chg="addSp delSp modSp">
        <pc:chgData name="박현성" userId="898e83cc-14d8-4195-a39f-af8d97c9edf0" providerId="ADAL" clId="{DC4A3352-DBC7-4F23-92AD-4AAB43531E9F}" dt="2022-09-26T07:19:09.943" v="312" actId="1076"/>
        <pc:sldMkLst>
          <pc:docMk/>
          <pc:sldMk cId="1370767628" sldId="437"/>
        </pc:sldMkLst>
        <pc:spChg chg="add del mod">
          <ac:chgData name="박현성" userId="898e83cc-14d8-4195-a39f-af8d97c9edf0" providerId="ADAL" clId="{DC4A3352-DBC7-4F23-92AD-4AAB43531E9F}" dt="2022-09-26T06:51:32.085" v="297" actId="478"/>
          <ac:spMkLst>
            <pc:docMk/>
            <pc:sldMk cId="1370767628" sldId="437"/>
            <ac:spMk id="4" creationId="{56FC7CB8-E1D7-4350-A7DA-D6E2A9F2B06F}"/>
          </ac:spMkLst>
        </pc:spChg>
        <pc:picChg chg="add mod">
          <ac:chgData name="박현성" userId="898e83cc-14d8-4195-a39f-af8d97c9edf0" providerId="ADAL" clId="{DC4A3352-DBC7-4F23-92AD-4AAB43531E9F}" dt="2022-09-26T06:49:25.009" v="206" actId="1076"/>
          <ac:picMkLst>
            <pc:docMk/>
            <pc:sldMk cId="1370767628" sldId="437"/>
            <ac:picMk id="2" creationId="{F86BA670-3AA1-4843-AE2C-9169773B1B5E}"/>
          </ac:picMkLst>
        </pc:picChg>
        <pc:picChg chg="add mod">
          <ac:chgData name="박현성" userId="898e83cc-14d8-4195-a39f-af8d97c9edf0" providerId="ADAL" clId="{DC4A3352-DBC7-4F23-92AD-4AAB43531E9F}" dt="2022-09-26T07:19:08.845" v="311" actId="1076"/>
          <ac:picMkLst>
            <pc:docMk/>
            <pc:sldMk cId="1370767628" sldId="437"/>
            <ac:picMk id="5" creationId="{AE99A726-1D13-4249-8E70-6672FCCD53CF}"/>
          </ac:picMkLst>
        </pc:picChg>
        <pc:picChg chg="add mod">
          <ac:chgData name="박현성" userId="898e83cc-14d8-4195-a39f-af8d97c9edf0" providerId="ADAL" clId="{DC4A3352-DBC7-4F23-92AD-4AAB43531E9F}" dt="2022-09-26T07:19:09.943" v="312" actId="1076"/>
          <ac:picMkLst>
            <pc:docMk/>
            <pc:sldMk cId="1370767628" sldId="437"/>
            <ac:picMk id="6" creationId="{83E95D13-0A81-4A6A-946A-ADD637263B77}"/>
          </ac:picMkLst>
        </pc:picChg>
        <pc:picChg chg="add mod">
          <ac:chgData name="박현성" userId="898e83cc-14d8-4195-a39f-af8d97c9edf0" providerId="ADAL" clId="{DC4A3352-DBC7-4F23-92AD-4AAB43531E9F}" dt="2022-09-26T07:19:07.540" v="310" actId="1076"/>
          <ac:picMkLst>
            <pc:docMk/>
            <pc:sldMk cId="1370767628" sldId="437"/>
            <ac:picMk id="7" creationId="{1C105D98-4A05-4847-A22B-4DB405280FDB}"/>
          </ac:picMkLst>
        </pc:picChg>
        <pc:picChg chg="del">
          <ac:chgData name="박현성" userId="898e83cc-14d8-4195-a39f-af8d97c9edf0" providerId="ADAL" clId="{DC4A3352-DBC7-4F23-92AD-4AAB43531E9F}" dt="2022-09-26T06:48:35.992" v="70" actId="478"/>
          <ac:picMkLst>
            <pc:docMk/>
            <pc:sldMk cId="1370767628" sldId="437"/>
            <ac:picMk id="21" creationId="{F39050BD-686F-44BD-7472-A65FBF760522}"/>
          </ac:picMkLst>
        </pc:picChg>
      </pc:sldChg>
      <pc:sldChg chg="del">
        <pc:chgData name="박현성" userId="898e83cc-14d8-4195-a39f-af8d97c9edf0" providerId="ADAL" clId="{DC4A3352-DBC7-4F23-92AD-4AAB43531E9F}" dt="2022-09-26T08:31:16.631" v="607" actId="2696"/>
        <pc:sldMkLst>
          <pc:docMk/>
          <pc:sldMk cId="2177699113" sldId="442"/>
        </pc:sldMkLst>
      </pc:sldChg>
      <pc:sldChg chg="addSp modSp">
        <pc:chgData name="박현성" userId="898e83cc-14d8-4195-a39f-af8d97c9edf0" providerId="ADAL" clId="{DC4A3352-DBC7-4F23-92AD-4AAB43531E9F}" dt="2022-09-26T08:27:55.334" v="565"/>
        <pc:sldMkLst>
          <pc:docMk/>
          <pc:sldMk cId="3968295909" sldId="443"/>
        </pc:sldMkLst>
        <pc:spChg chg="add mod">
          <ac:chgData name="박현성" userId="898e83cc-14d8-4195-a39f-af8d97c9edf0" providerId="ADAL" clId="{DC4A3352-DBC7-4F23-92AD-4AAB43531E9F}" dt="2022-09-26T08:27:55.334" v="565"/>
          <ac:spMkLst>
            <pc:docMk/>
            <pc:sldMk cId="3968295909" sldId="443"/>
            <ac:spMk id="12" creationId="{8CF9F821-7D5C-42EE-8402-2B4E04C2FC08}"/>
          </ac:spMkLst>
        </pc:spChg>
      </pc:sldChg>
      <pc:sldChg chg="addSp delSp modSp add">
        <pc:chgData name="박현성" userId="898e83cc-14d8-4195-a39f-af8d97c9edf0" providerId="ADAL" clId="{DC4A3352-DBC7-4F23-92AD-4AAB43531E9F}" dt="2022-09-26T07:25:58.091" v="551" actId="113"/>
        <pc:sldMkLst>
          <pc:docMk/>
          <pc:sldMk cId="3031027513" sldId="447"/>
        </pc:sldMkLst>
        <pc:spChg chg="mod">
          <ac:chgData name="박현성" userId="898e83cc-14d8-4195-a39f-af8d97c9edf0" providerId="ADAL" clId="{DC4A3352-DBC7-4F23-92AD-4AAB43531E9F}" dt="2022-09-26T07:25:49.924" v="548" actId="1076"/>
          <ac:spMkLst>
            <pc:docMk/>
            <pc:sldMk cId="3031027513" sldId="447"/>
            <ac:spMk id="4" creationId="{56FC7CB8-E1D7-4350-A7DA-D6E2A9F2B06F}"/>
          </ac:spMkLst>
        </pc:spChg>
        <pc:spChg chg="add mod">
          <ac:chgData name="박현성" userId="898e83cc-14d8-4195-a39f-af8d97c9edf0" providerId="ADAL" clId="{DC4A3352-DBC7-4F23-92AD-4AAB43531E9F}" dt="2022-09-26T07:24:23.828" v="448" actId="13822"/>
          <ac:spMkLst>
            <pc:docMk/>
            <pc:sldMk cId="3031027513" sldId="447"/>
            <ac:spMk id="12" creationId="{D042ABE9-8BCB-49AB-A6AA-9B9814E23E61}"/>
          </ac:spMkLst>
        </pc:spChg>
        <pc:spChg chg="add mod">
          <ac:chgData name="박현성" userId="898e83cc-14d8-4195-a39f-af8d97c9edf0" providerId="ADAL" clId="{DC4A3352-DBC7-4F23-92AD-4AAB43531E9F}" dt="2022-09-26T07:25:58.091" v="551" actId="113"/>
          <ac:spMkLst>
            <pc:docMk/>
            <pc:sldMk cId="3031027513" sldId="447"/>
            <ac:spMk id="13" creationId="{D0736815-35B1-4A6C-B3CB-6D9CACE3E8CF}"/>
          </ac:spMkLst>
        </pc:spChg>
        <pc:spChg chg="add del mod">
          <ac:chgData name="박현성" userId="898e83cc-14d8-4195-a39f-af8d97c9edf0" providerId="ADAL" clId="{DC4A3352-DBC7-4F23-92AD-4AAB43531E9F}" dt="2022-09-26T07:24:28.738" v="451" actId="478"/>
          <ac:spMkLst>
            <pc:docMk/>
            <pc:sldMk cId="3031027513" sldId="447"/>
            <ac:spMk id="15" creationId="{1F89B11A-6ABA-4056-BC5F-2BEC7251BC8C}"/>
          </ac:spMkLst>
        </pc:spChg>
        <pc:spChg chg="add mod">
          <ac:chgData name="박현성" userId="898e83cc-14d8-4195-a39f-af8d97c9edf0" providerId="ADAL" clId="{DC4A3352-DBC7-4F23-92AD-4AAB43531E9F}" dt="2022-09-26T07:24:33.998" v="452" actId="1076"/>
          <ac:spMkLst>
            <pc:docMk/>
            <pc:sldMk cId="3031027513" sldId="447"/>
            <ac:spMk id="16" creationId="{6C98AC38-5414-4AC1-81CD-E8AC87F52A83}"/>
          </ac:spMkLst>
        </pc:spChg>
        <pc:picChg chg="del">
          <ac:chgData name="박현성" userId="898e83cc-14d8-4195-a39f-af8d97c9edf0" providerId="ADAL" clId="{DC4A3352-DBC7-4F23-92AD-4AAB43531E9F}" dt="2022-09-26T06:51:29.297" v="296" actId="478"/>
          <ac:picMkLst>
            <pc:docMk/>
            <pc:sldMk cId="3031027513" sldId="447"/>
            <ac:picMk id="2" creationId="{F86BA670-3AA1-4843-AE2C-9169773B1B5E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5" creationId="{B80CC6A8-5133-478B-A744-1575BD8946CA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6" creationId="{6AFD1BA7-DB84-4292-8AA0-331E2B63E6A9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7" creationId="{E1ABDC74-6779-43DE-9404-55414FCD6EB1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8" creationId="{4924D437-8CD7-48E8-B874-BCE8DAA8EBF9}"/>
          </ac:picMkLst>
        </pc:picChg>
        <pc:picChg chg="add mod">
          <ac:chgData name="박현성" userId="898e83cc-14d8-4195-a39f-af8d97c9edf0" providerId="ADAL" clId="{DC4A3352-DBC7-4F23-92AD-4AAB43531E9F}" dt="2022-09-26T07:21:41.053" v="342" actId="1076"/>
          <ac:picMkLst>
            <pc:docMk/>
            <pc:sldMk cId="3031027513" sldId="447"/>
            <ac:picMk id="9" creationId="{BE772AF0-5C3E-4CB7-8D07-26867650288B}"/>
          </ac:picMkLst>
        </pc:picChg>
        <pc:picChg chg="add mod">
          <ac:chgData name="박현성" userId="898e83cc-14d8-4195-a39f-af8d97c9edf0" providerId="ADAL" clId="{DC4A3352-DBC7-4F23-92AD-4AAB43531E9F}" dt="2022-09-26T07:23:55.721" v="444" actId="1076"/>
          <ac:picMkLst>
            <pc:docMk/>
            <pc:sldMk cId="3031027513" sldId="447"/>
            <ac:picMk id="10" creationId="{F6EA50B9-7AD1-478A-A229-04444374D71E}"/>
          </ac:picMkLst>
        </pc:picChg>
        <pc:picChg chg="add mod">
          <ac:chgData name="박현성" userId="898e83cc-14d8-4195-a39f-af8d97c9edf0" providerId="ADAL" clId="{DC4A3352-DBC7-4F23-92AD-4AAB43531E9F}" dt="2022-09-26T07:24:07.198" v="446" actId="1076"/>
          <ac:picMkLst>
            <pc:docMk/>
            <pc:sldMk cId="3031027513" sldId="447"/>
            <ac:picMk id="11" creationId="{A90D3937-E074-4340-A856-E68058AC5E80}"/>
          </ac:picMkLst>
        </pc:picChg>
      </pc:sldChg>
      <pc:sldChg chg="addSp delSp modSp add">
        <pc:chgData name="박현성" userId="898e83cc-14d8-4195-a39f-af8d97c9edf0" providerId="ADAL" clId="{DC4A3352-DBC7-4F23-92AD-4AAB43531E9F}" dt="2022-09-26T07:22:43.273" v="442" actId="1076"/>
        <pc:sldMkLst>
          <pc:docMk/>
          <pc:sldMk cId="1492855473" sldId="448"/>
        </pc:sldMkLst>
        <pc:spChg chg="del">
          <ac:chgData name="박현성" userId="898e83cc-14d8-4195-a39f-af8d97c9edf0" providerId="ADAL" clId="{DC4A3352-DBC7-4F23-92AD-4AAB43531E9F}" dt="2022-09-26T07:21:59.112" v="346" actId="478"/>
          <ac:spMkLst>
            <pc:docMk/>
            <pc:sldMk cId="1492855473" sldId="448"/>
            <ac:spMk id="4" creationId="{56FC7CB8-E1D7-4350-A7DA-D6E2A9F2B06F}"/>
          </ac:spMkLst>
        </pc:spChg>
        <pc:spChg chg="add mod">
          <ac:chgData name="박현성" userId="898e83cc-14d8-4195-a39f-af8d97c9edf0" providerId="ADAL" clId="{DC4A3352-DBC7-4F23-92AD-4AAB43531E9F}" dt="2022-09-26T07:22:43.273" v="442" actId="1076"/>
          <ac:spMkLst>
            <pc:docMk/>
            <pc:sldMk cId="1492855473" sldId="448"/>
            <ac:spMk id="12" creationId="{C467F2B7-0CFD-46B0-B571-CDEC508D9792}"/>
          </ac:spMkLst>
        </pc:spChg>
        <pc:picChg chg="add mod">
          <ac:chgData name="박현성" userId="898e83cc-14d8-4195-a39f-af8d97c9edf0" providerId="ADAL" clId="{DC4A3352-DBC7-4F23-92AD-4AAB43531E9F}" dt="2022-09-26T07:22:06.615" v="348" actId="1076"/>
          <ac:picMkLst>
            <pc:docMk/>
            <pc:sldMk cId="1492855473" sldId="448"/>
            <ac:picMk id="2" creationId="{C3A5B491-0782-4832-B602-887FD8DF15FB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5" creationId="{B80CC6A8-5133-478B-A744-1575BD8946CA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6" creationId="{6AFD1BA7-DB84-4292-8AA0-331E2B63E6A9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7" creationId="{E1ABDC74-6779-43DE-9404-55414FCD6EB1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8" creationId="{4924D437-8CD7-48E8-B874-BCE8DAA8EBF9}"/>
          </ac:picMkLst>
        </pc:picChg>
        <pc:picChg chg="del">
          <ac:chgData name="박현성" userId="898e83cc-14d8-4195-a39f-af8d97c9edf0" providerId="ADAL" clId="{DC4A3352-DBC7-4F23-92AD-4AAB43531E9F}" dt="2022-09-26T07:21:57.154" v="345" actId="478"/>
          <ac:picMkLst>
            <pc:docMk/>
            <pc:sldMk cId="1492855473" sldId="448"/>
            <ac:picMk id="9" creationId="{BE772AF0-5C3E-4CB7-8D07-26867650288B}"/>
          </ac:picMkLst>
        </pc:picChg>
        <pc:picChg chg="add mod">
          <ac:chgData name="박현성" userId="898e83cc-14d8-4195-a39f-af8d97c9edf0" providerId="ADAL" clId="{DC4A3352-DBC7-4F23-92AD-4AAB43531E9F}" dt="2022-09-26T07:22:13.726" v="350" actId="1076"/>
          <ac:picMkLst>
            <pc:docMk/>
            <pc:sldMk cId="1492855473" sldId="448"/>
            <ac:picMk id="10" creationId="{54329ECA-92E1-4306-9C9D-8D885412D6AD}"/>
          </ac:picMkLst>
        </pc:picChg>
        <pc:picChg chg="add mod">
          <ac:chgData name="박현성" userId="898e83cc-14d8-4195-a39f-af8d97c9edf0" providerId="ADAL" clId="{DC4A3352-DBC7-4F23-92AD-4AAB43531E9F}" dt="2022-09-26T07:22:19.499" v="352" actId="1076"/>
          <ac:picMkLst>
            <pc:docMk/>
            <pc:sldMk cId="1492855473" sldId="448"/>
            <ac:picMk id="11" creationId="{604B586B-1FDE-4037-8BD8-7D54FD39E995}"/>
          </ac:picMkLst>
        </pc:picChg>
      </pc:sldChg>
    </pc:docChg>
  </pc:docChgLst>
  <pc:docChgLst>
    <pc:chgData name="현성 박" userId="898e83cc-14d8-4195-a39f-af8d97c9edf0" providerId="ADAL" clId="{04A6982B-587A-420F-BF50-DFD4A128B529}"/>
    <pc:docChg chg="modSld">
      <pc:chgData name="현성 박" userId="898e83cc-14d8-4195-a39f-af8d97c9edf0" providerId="ADAL" clId="{04A6982B-587A-420F-BF50-DFD4A128B529}" dt="2022-09-26T09:59:24.386" v="0" actId="20577"/>
      <pc:docMkLst>
        <pc:docMk/>
      </pc:docMkLst>
      <pc:sldChg chg="modSp">
        <pc:chgData name="현성 박" userId="898e83cc-14d8-4195-a39f-af8d97c9edf0" providerId="ADAL" clId="{04A6982B-587A-420F-BF50-DFD4A128B529}" dt="2022-09-26T09:59:24.386" v="0" actId="20577"/>
        <pc:sldMkLst>
          <pc:docMk/>
          <pc:sldMk cId="3968295909" sldId="443"/>
        </pc:sldMkLst>
        <pc:spChg chg="mod">
          <ac:chgData name="현성 박" userId="898e83cc-14d8-4195-a39f-af8d97c9edf0" providerId="ADAL" clId="{04A6982B-587A-420F-BF50-DFD4A128B529}" dt="2022-09-26T09:59:24.386" v="0" actId="20577"/>
          <ac:spMkLst>
            <pc:docMk/>
            <pc:sldMk cId="3968295909" sldId="443"/>
            <ac:spMk id="24" creationId="{48A92559-CE4A-9927-E7C1-23403FF583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A9BE7-1F2B-45D6-853C-F972123BDB17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5E411-45EF-49DA-BDD5-ED3D9AE0F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3130AD-E7B8-4A29-8ADC-B055A659B2A3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DB961-CBC3-4923-8561-5D9EB3D99187}" type="slidenum">
              <a:rPr kumimoji="1" lang="en-US" altLang="ko-KR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신명조"/>
                <a:cs typeface="신명조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5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120078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6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20670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649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25419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214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10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56910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3578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3492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118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7465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74381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28358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0654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3038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092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09839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14738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5998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444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44055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0704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5E9AAD-C021-433C-8CF9-8F7E7A69E45A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 프로젝트 발표</a:t>
            </a: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912" y="2110177"/>
            <a:ext cx="5718175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테   마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허리 자세교정 보조기기 개발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팀   명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척추요정</a:t>
            </a:r>
            <a:endParaRPr kumimoji="1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발표자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박현성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                  </a:t>
            </a:r>
          </a:p>
          <a:p>
            <a:pPr marL="265113" marR="0" lvl="0" indent="-265113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§"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발표일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: 2022.09.27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10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256581" y="5984296"/>
            <a:ext cx="263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FD1BA7-DB84-4292-8AA0-331E2B63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925" y="4717852"/>
            <a:ext cx="1962150" cy="200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ABDC74-6779-43DE-9404-55414FCD6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4984666"/>
            <a:ext cx="1466850" cy="219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24D437-8CD7-48E8-B874-BCE8DAA8E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987" y="5270977"/>
            <a:ext cx="172402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E772AF0-5C3E-4CB7-8D07-268676502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386" y="5585863"/>
            <a:ext cx="1419225" cy="2571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EA50B9-7AD1-478A-A229-04444374D7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5777" y="4765341"/>
            <a:ext cx="714375" cy="228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90D3937-E074-4340-A856-E68058AC5E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4273" y="4770103"/>
            <a:ext cx="1123950" cy="219075"/>
          </a:xfrm>
          <a:prstGeom prst="rect">
            <a:avLst/>
          </a:prstGeom>
        </p:spPr>
      </p:pic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D042ABE9-8BCB-49AB-A6AA-9B9814E23E61}"/>
              </a:ext>
            </a:extLst>
          </p:cNvPr>
          <p:cNvSpPr/>
          <p:nvPr/>
        </p:nvSpPr>
        <p:spPr>
          <a:xfrm>
            <a:off x="2558642" y="4669035"/>
            <a:ext cx="612397" cy="63280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더하기 기호 15">
            <a:extLst>
              <a:ext uri="{FF2B5EF4-FFF2-40B4-BE49-F238E27FC236}">
                <a16:creationId xmlns:a16="http://schemas.microsoft.com/office/drawing/2014/main" id="{6C98AC38-5414-4AC1-81CD-E8AC87F52A83}"/>
              </a:ext>
            </a:extLst>
          </p:cNvPr>
          <p:cNvSpPr/>
          <p:nvPr/>
        </p:nvSpPr>
        <p:spPr>
          <a:xfrm>
            <a:off x="5819160" y="4648089"/>
            <a:ext cx="612397" cy="632807"/>
          </a:xfrm>
          <a:prstGeom prst="mathPlu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36815-35B1-4A6C-B3CB-6D9CACE3E8CF}"/>
              </a:ext>
            </a:extLst>
          </p:cNvPr>
          <p:cNvSpPr txBox="1"/>
          <p:nvPr/>
        </p:nvSpPr>
        <p:spPr>
          <a:xfrm>
            <a:off x="1317069" y="1940901"/>
            <a:ext cx="6207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Input </a:t>
            </a:r>
            <a:r>
              <a:rPr lang="ko-KR" altLang="en-US" sz="1600" b="1" dirty="0"/>
              <a:t>조건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입력필수</a:t>
            </a:r>
            <a:r>
              <a:rPr lang="en-US" altLang="ko-KR" sz="1600" b="1" dirty="0"/>
              <a:t>+</a:t>
            </a:r>
            <a:r>
              <a:rPr lang="ko-KR" altLang="en-US" sz="1600" b="1" dirty="0" err="1"/>
              <a:t>정규식</a:t>
            </a:r>
            <a:r>
              <a:rPr lang="ko-KR" altLang="en-US" sz="1600" b="1" dirty="0"/>
              <a:t> 조건</a:t>
            </a:r>
            <a:r>
              <a:rPr lang="en-US" altLang="ko-KR" sz="1600" b="1" dirty="0"/>
              <a:t>+</a:t>
            </a:r>
            <a:r>
              <a:rPr lang="ko-KR" altLang="en-US" sz="1600" b="1" dirty="0"/>
              <a:t>최대 길이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529D547-B71C-4AFF-9776-FDF3A0E5FB9F}"/>
              </a:ext>
            </a:extLst>
          </p:cNvPr>
          <p:cNvGrpSpPr/>
          <p:nvPr/>
        </p:nvGrpSpPr>
        <p:grpSpPr>
          <a:xfrm>
            <a:off x="2639725" y="4073452"/>
            <a:ext cx="3562541" cy="546070"/>
            <a:chOff x="939609" y="3955962"/>
            <a:chExt cx="3562541" cy="54607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80CC6A8-5133-478B-A744-1575BD894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48834"/>
            <a:stretch/>
          </p:blipFill>
          <p:spPr>
            <a:xfrm>
              <a:off x="939609" y="3955962"/>
              <a:ext cx="3562541" cy="27622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F71E99C-C5F0-48D4-8AD3-CF63F2F3C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1166"/>
            <a:stretch/>
          </p:blipFill>
          <p:spPr>
            <a:xfrm>
              <a:off x="1101917" y="4225807"/>
              <a:ext cx="3400233" cy="276225"/>
            </a:xfrm>
            <a:prstGeom prst="rect">
              <a:avLst/>
            </a:prstGeom>
          </p:spPr>
        </p:pic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FA28E3D-DCC6-428E-9AFB-F286F441A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77728"/>
              </p:ext>
            </p:extLst>
          </p:nvPr>
        </p:nvGraphicFramePr>
        <p:xfrm>
          <a:off x="1400262" y="1495312"/>
          <a:ext cx="655302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76513">
                  <a:extLst>
                    <a:ext uri="{9D8B030D-6E8A-4147-A177-3AD203B41FA5}">
                      <a16:colId xmlns:a16="http://schemas.microsoft.com/office/drawing/2014/main" val="2572533513"/>
                    </a:ext>
                  </a:extLst>
                </a:gridCol>
                <a:gridCol w="3276513">
                  <a:extLst>
                    <a:ext uri="{9D8B030D-6E8A-4147-A177-3AD203B41FA5}">
                      <a16:colId xmlns:a16="http://schemas.microsoft.com/office/drawing/2014/main" val="4039907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조건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94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문자</a:t>
                      </a:r>
                      <a:r>
                        <a:rPr lang="en-US" altLang="ko-KR" sz="1600" dirty="0"/>
                        <a:t>+@+</a:t>
                      </a:r>
                      <a:r>
                        <a:rPr lang="ko-KR" altLang="en-US" sz="1600" dirty="0"/>
                        <a:t>문자</a:t>
                      </a:r>
                      <a:r>
                        <a:rPr lang="en-US" altLang="ko-KR" sz="1600" dirty="0"/>
                        <a:t>+’.’+</a:t>
                      </a:r>
                      <a:r>
                        <a:rPr lang="ko-KR" altLang="en-US" sz="1600" dirty="0"/>
                        <a:t>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539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비밀번호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자 이상의 대소문자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92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IMEI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자리의 숫자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영문 대소문자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72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자 이하의 한글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8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자 이하의 숫자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09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027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256581" y="5984296"/>
            <a:ext cx="263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329ECA-92E1-4306-9C9D-8D885412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1" y="3459520"/>
            <a:ext cx="3171825" cy="2571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4B586B-1FDE-4037-8BD8-7D54FD39E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0" y="3787492"/>
            <a:ext cx="2495550" cy="2667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67F2B7-0CFD-46B0-B571-CDEC508D9792}"/>
              </a:ext>
            </a:extLst>
          </p:cNvPr>
          <p:cNvSpPr txBox="1"/>
          <p:nvPr/>
        </p:nvSpPr>
        <p:spPr>
          <a:xfrm>
            <a:off x="544830" y="2330526"/>
            <a:ext cx="2956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조건에 맞지 않을 시 </a:t>
            </a:r>
            <a:endParaRPr lang="en-US" altLang="ko-KR" dirty="0"/>
          </a:p>
          <a:p>
            <a:r>
              <a:rPr lang="ko-KR" altLang="en-US" dirty="0"/>
              <a:t>알림 메시지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79AEDA-5B5A-4337-A612-BEA26CE85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" y="3104292"/>
            <a:ext cx="4191000" cy="228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C6BA6B-60FA-4859-8C1F-90C86DF75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778" y="2087206"/>
            <a:ext cx="3088634" cy="7311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9A182C-0844-4913-B3AE-08DB058D36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0670" y="2872896"/>
            <a:ext cx="2630849" cy="7886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4D5F754-5AB8-4ECC-A01C-90D8287E53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1778" y="3787492"/>
            <a:ext cx="3088634" cy="9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55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</a:rPr>
              <a:t>4</a:t>
            </a:r>
            <a:r>
              <a:rPr kumimoji="1" lang="en-US" altLang="ko-KR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Q&amp;A</a:t>
            </a:r>
            <a:endParaRPr kumimoji="1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23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77E216-93F4-4DCF-9A71-6ED986B58071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종합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832" y="1878347"/>
            <a:ext cx="7723886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342900" marR="0" lvl="0" indent="-160338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l"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  </a:t>
            </a: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목차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1.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프로젝트 일정표 진행사항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lang="en-US" altLang="ko-KR" dirty="0">
                <a:solidFill>
                  <a:srgbClr val="000000"/>
                </a:solidFill>
                <a:latin typeface="굴림"/>
                <a:ea typeface="굴림"/>
              </a:rPr>
              <a:t>2. </a:t>
            </a:r>
            <a:r>
              <a:rPr lang="ko-KR" altLang="en-US" dirty="0">
                <a:solidFill>
                  <a:srgbClr val="000000"/>
                </a:solidFill>
                <a:latin typeface="굴림"/>
                <a:ea typeface="굴림"/>
              </a:rPr>
              <a:t>이번 주 발표내용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  <a:p>
            <a:pPr marL="182562" marR="0" lvl="0" indent="0" algn="just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Pct val="110000"/>
              <a:buNone/>
              <a:tabLst/>
              <a:defRPr/>
            </a:pP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</a:rPr>
              <a:t>3.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347035"/>
              </p:ext>
            </p:extLst>
          </p:nvPr>
        </p:nvGraphicFramePr>
        <p:xfrm>
          <a:off x="432492" y="1857198"/>
          <a:ext cx="8279013" cy="4168098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11891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기초 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282945"/>
                  </a:ext>
                </a:extLst>
              </a:tr>
              <a:tr h="6333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구축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35561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구상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845731"/>
                  </a:ext>
                </a:extLst>
              </a:tr>
              <a:tr h="6976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구상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225079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센서데이터 수집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84431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설계 및 학습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박현성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186552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3.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0F19C-0A31-C524-11B5-7A8315AEFE7B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39AA3-A3D8-4D94-A050-094751EF336D}"/>
              </a:ext>
            </a:extLst>
          </p:cNvPr>
          <p:cNvSpPr/>
          <p:nvPr/>
        </p:nvSpPr>
        <p:spPr>
          <a:xfrm>
            <a:off x="5595677" y="2214694"/>
            <a:ext cx="1031626" cy="3810602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90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1">
            <a:extLst>
              <a:ext uri="{FF2B5EF4-FFF2-40B4-BE49-F238E27FC236}">
                <a16:creationId xmlns:a16="http://schemas.microsoft.com/office/drawing/2014/main" id="{F0334B2D-AC10-27F8-B363-2E35CA35C2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904639"/>
              </p:ext>
            </p:extLst>
          </p:nvPr>
        </p:nvGraphicFramePr>
        <p:xfrm>
          <a:off x="432493" y="1606739"/>
          <a:ext cx="8279013" cy="4084661"/>
        </p:xfrm>
        <a:graphic>
          <a:graphicData uri="http://schemas.openxmlformats.org/drawingml/2006/table">
            <a:tbl>
              <a:tblPr/>
              <a:tblGrid>
                <a:gridCol w="1358096">
                  <a:extLst>
                    <a:ext uri="{9D8B030D-6E8A-4147-A177-3AD203B41FA5}">
                      <a16:colId xmlns:a16="http://schemas.microsoft.com/office/drawing/2014/main" val="3701935181"/>
                    </a:ext>
                  </a:extLst>
                </a:gridCol>
                <a:gridCol w="1276736">
                  <a:extLst>
                    <a:ext uri="{9D8B030D-6E8A-4147-A177-3AD203B41FA5}">
                      <a16:colId xmlns:a16="http://schemas.microsoft.com/office/drawing/2014/main" val="175263673"/>
                    </a:ext>
                  </a:extLst>
                </a:gridCol>
                <a:gridCol w="986546">
                  <a:extLst>
                    <a:ext uri="{9D8B030D-6E8A-4147-A177-3AD203B41FA5}">
                      <a16:colId xmlns:a16="http://schemas.microsoft.com/office/drawing/2014/main" val="1592637287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45253545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51606239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504296410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3562928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624398233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4291372254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909437708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3955134576"/>
                    </a:ext>
                  </a:extLst>
                </a:gridCol>
                <a:gridCol w="517515">
                  <a:extLst>
                    <a:ext uri="{9D8B030D-6E8A-4147-A177-3AD203B41FA5}">
                      <a16:colId xmlns:a16="http://schemas.microsoft.com/office/drawing/2014/main" val="1199984217"/>
                    </a:ext>
                  </a:extLst>
                </a:gridCol>
              </a:tblGrid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세부작업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08.30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25%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09.06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35%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09.13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45%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60%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09.27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70%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10.04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90%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10.18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굴림제목OTF Light" panose="02020403020101020101" pitchFamily="18" charset="-127"/>
                        </a:rPr>
                        <a:t>10.31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84686"/>
                  </a:ext>
                </a:extLst>
              </a:tr>
              <a:tr h="3316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시제품 평가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미비점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6182D6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87257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허리 자세교정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제작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김석준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유관우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3005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웹 페이지 보완</a:t>
                      </a:r>
                    </a:p>
                  </a:txBody>
                  <a:tcPr marL="62397" marR="62397" marT="17251" marB="1725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박현성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김정윤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824865"/>
                  </a:ext>
                </a:extLst>
              </a:tr>
              <a:tr h="37136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평가 및 보완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제품 평가 및 피드백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473066"/>
                  </a:ext>
                </a:extLst>
              </a:tr>
              <a:tr h="3713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보완 및 개선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162391"/>
                  </a:ext>
                </a:extLst>
              </a:tr>
              <a:tr h="37136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발표 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점검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이하 동일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 조원</a:t>
                      </a:r>
                    </a:p>
                  </a:txBody>
                  <a:tcPr marL="62397" marR="62397" marT="17251" marB="1725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굴림제목OTF Light" panose="02020403020101020101" pitchFamily="18" charset="-127"/>
                      </a:endParaRPr>
                    </a:p>
                  </a:txBody>
                  <a:tcPr marL="62397" marR="62397" marT="17128" marB="1712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75642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251C1-4B08-9CB3-943A-EEE6149C5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1F6408-3012-4557-9F36-2D9B6A1BD903}" type="slidenum">
              <a:rPr kumimoji="1" lang="en-US" altLang="ko-KR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BACB0C-2450-0C26-4906-72657574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3333CC"/>
                </a:solidFill>
                <a:latin typeface="+mn-lt"/>
              </a:rPr>
              <a:t>3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. 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anose="020B0600000101010101" pitchFamily="50" charset="-127"/>
              </a:rPr>
              <a:t>프로젝트 일정표 및 발표 순서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94C8D-2F1E-65DF-F8D8-F66D8932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897DF-7F53-D125-440E-9CD017FABB84}"/>
              </a:ext>
            </a:extLst>
          </p:cNvPr>
          <p:cNvSpPr txBox="1"/>
          <p:nvPr/>
        </p:nvSpPr>
        <p:spPr>
          <a:xfrm>
            <a:off x="3548322" y="575296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&lt;10</a:t>
            </a:r>
            <a:r>
              <a:rPr lang="ko-KR" altLang="en-US" dirty="0"/>
              <a:t>월 이후 일정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826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5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43" name="Rectangle 8">
            <a:extLst>
              <a:ext uri="{FF2B5EF4-FFF2-40B4-BE49-F238E27FC236}">
                <a16:creationId xmlns:a16="http://schemas.microsoft.com/office/drawing/2014/main" id="{4E4CDCD6-F0C3-5075-55AF-C170A8D16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38" y="2271546"/>
            <a:ext cx="7723886" cy="2257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ko-KR" altLang="en-US" sz="1600" b="1" dirty="0">
                <a:latin typeface="+mn-ea"/>
                <a:ea typeface="+mn-ea"/>
              </a:rPr>
              <a:t>이번주 발표내용</a:t>
            </a:r>
            <a:endParaRPr lang="en-US" altLang="ko-KR" sz="1600" b="1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웹페이지 도식화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- </a:t>
            </a:r>
            <a:r>
              <a:rPr lang="ko-KR" altLang="en-US" sz="1600" dirty="0">
                <a:latin typeface="+mn-ea"/>
                <a:ea typeface="+mn-ea"/>
              </a:rPr>
              <a:t>웹페이지 구상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– </a:t>
            </a:r>
            <a:r>
              <a:rPr lang="ko-KR" altLang="en-US" sz="1600" dirty="0">
                <a:latin typeface="+mn-ea"/>
                <a:ea typeface="+mn-ea"/>
              </a:rPr>
              <a:t>로그인 페이지 제작</a:t>
            </a:r>
            <a:endParaRPr lang="en-US" altLang="ko-KR" sz="1600" dirty="0">
              <a:latin typeface="+mn-ea"/>
              <a:ea typeface="+mn-ea"/>
            </a:endParaRPr>
          </a:p>
          <a:p>
            <a:pPr marL="525462" indent="-342900" algn="just">
              <a:lnSpc>
                <a:spcPct val="14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ko-KR" altLang="en-US" sz="1600" dirty="0">
                <a:latin typeface="+mn-ea"/>
                <a:ea typeface="+mn-ea"/>
              </a:rPr>
              <a:t>프론트 </a:t>
            </a:r>
            <a:r>
              <a:rPr lang="en-US" altLang="ko-KR" sz="1600" dirty="0">
                <a:latin typeface="+mn-ea"/>
                <a:ea typeface="+mn-ea"/>
              </a:rPr>
              <a:t>– </a:t>
            </a:r>
            <a:r>
              <a:rPr lang="ko-KR" altLang="en-US" sz="1600" dirty="0">
                <a:latin typeface="+mn-ea"/>
                <a:ea typeface="+mn-ea"/>
              </a:rPr>
              <a:t>회원가입 페이지 제작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52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  <a:latin typeface="+mn-ea"/>
                <a:ea typeface="+mn-ea"/>
              </a:rPr>
              <a:t>2. </a:t>
            </a:r>
            <a:r>
              <a:rPr lang="ko-KR" altLang="en-US" dirty="0">
                <a:solidFill>
                  <a:schemeClr val="accent2"/>
                </a:solidFill>
                <a:latin typeface="+mn-ea"/>
                <a:ea typeface="+mn-ea"/>
              </a:rPr>
              <a:t>이번 주 발표내용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55D42-9618-0371-213E-DC79256C0FCF}"/>
              </a:ext>
            </a:extLst>
          </p:cNvPr>
          <p:cNvSpPr txBox="1"/>
          <p:nvPr/>
        </p:nvSpPr>
        <p:spPr>
          <a:xfrm>
            <a:off x="3256580" y="5984296"/>
            <a:ext cx="2630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웹페이지 도식도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0ABA52-FA39-2C0B-1511-690CCCDB652D}"/>
              </a:ext>
            </a:extLst>
          </p:cNvPr>
          <p:cNvGrpSpPr/>
          <p:nvPr/>
        </p:nvGrpSpPr>
        <p:grpSpPr>
          <a:xfrm>
            <a:off x="738359" y="1924736"/>
            <a:ext cx="7667281" cy="3008528"/>
            <a:chOff x="607586" y="186260"/>
            <a:chExt cx="10976826" cy="4067048"/>
          </a:xfrm>
        </p:grpSpPr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C5913D8C-433E-011E-EA6A-1AD86E87BCB6}"/>
                </a:ext>
              </a:extLst>
            </p:cNvPr>
            <p:cNvSpPr/>
            <p:nvPr/>
          </p:nvSpPr>
          <p:spPr>
            <a:xfrm>
              <a:off x="5328406" y="186260"/>
              <a:ext cx="1535186" cy="582780"/>
            </a:xfrm>
            <a:prstGeom prst="flowChartAlternateProcess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PC</a:t>
              </a:r>
              <a:endParaRPr lang="ko-KR" altLang="en-US" sz="1600" dirty="0"/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D30D1962-E9BE-7EAB-B670-70FBEEEE0DDC}"/>
                </a:ext>
              </a:extLst>
            </p:cNvPr>
            <p:cNvSpPr/>
            <p:nvPr/>
          </p:nvSpPr>
          <p:spPr>
            <a:xfrm>
              <a:off x="5328407" y="1279938"/>
              <a:ext cx="1535185" cy="582780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로그인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515FDF9B-C5F5-AB4C-B443-93F548050505}"/>
                </a:ext>
              </a:extLst>
            </p:cNvPr>
            <p:cNvSpPr/>
            <p:nvPr/>
          </p:nvSpPr>
          <p:spPr>
            <a:xfrm>
              <a:off x="7364337" y="1279938"/>
              <a:ext cx="1535185" cy="582780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회원가입</a:t>
              </a: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6142D90-FF76-8E5C-8B94-4F5999354900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096000" y="769040"/>
              <a:ext cx="0" cy="5108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순서도: 대체 처리 14">
              <a:extLst>
                <a:ext uri="{FF2B5EF4-FFF2-40B4-BE49-F238E27FC236}">
                  <a16:creationId xmlns:a16="http://schemas.microsoft.com/office/drawing/2014/main" id="{3B2DF55A-B9D4-E757-9471-B0E062449827}"/>
                </a:ext>
              </a:extLst>
            </p:cNvPr>
            <p:cNvSpPr/>
            <p:nvPr/>
          </p:nvSpPr>
          <p:spPr>
            <a:xfrm>
              <a:off x="60758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로그아웃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D696C96-20BC-890A-9421-E4F9AFE1A146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6863592" y="1571328"/>
              <a:ext cx="500745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E8104C24-CFD7-E476-03A8-87D9B8E86B54}"/>
                </a:ext>
              </a:extLst>
            </p:cNvPr>
            <p:cNvSpPr/>
            <p:nvPr/>
          </p:nvSpPr>
          <p:spPr>
            <a:xfrm>
              <a:off x="288425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실시간 척추상태 그래프</a:t>
              </a: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64B5A1D1-E3D9-F2F2-7AF4-B3CE3F188212}"/>
                </a:ext>
              </a:extLst>
            </p:cNvPr>
            <p:cNvSpPr/>
            <p:nvPr/>
          </p:nvSpPr>
          <p:spPr>
            <a:xfrm>
              <a:off x="516092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실시간 척추상태 신호등</a:t>
              </a: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4E2FB75C-B832-ABE2-7F2D-1FA7D1F44664}"/>
                </a:ext>
              </a:extLst>
            </p:cNvPr>
            <p:cNvSpPr/>
            <p:nvPr/>
          </p:nvSpPr>
          <p:spPr>
            <a:xfrm>
              <a:off x="743759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사용자 정보</a:t>
              </a: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CE8329F8-7584-FA79-7C9F-A2DBD25D39B0}"/>
                </a:ext>
              </a:extLst>
            </p:cNvPr>
            <p:cNvSpPr/>
            <p:nvPr/>
          </p:nvSpPr>
          <p:spPr>
            <a:xfrm>
              <a:off x="9714266" y="3257996"/>
              <a:ext cx="1870146" cy="995312"/>
            </a:xfrm>
            <a:prstGeom prst="flowChartAlternateProcess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/>
                <a:t>사용자</a:t>
              </a:r>
              <a:endParaRPr lang="en-US" altLang="ko-KR" sz="1600"/>
            </a:p>
            <a:p>
              <a:pPr algn="ctr"/>
              <a:r>
                <a:rPr lang="ko-KR" altLang="en-US" sz="1600"/>
                <a:t>사용통계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6F97FDD2-6BA7-3B51-DE1E-869EEA9593A0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>
            <a:xfrm flipH="1">
              <a:off x="6095999" y="1862718"/>
              <a:ext cx="1" cy="139527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691D7C6-26F2-9EB0-0679-77AAED0E3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2659" y="2445498"/>
              <a:ext cx="910668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5FF105E-2752-5067-6BDE-C2B493E4505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1542659" y="2445498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328BF78-BBC8-08C8-1D81-FFB969521F3A}"/>
                </a:ext>
              </a:extLst>
            </p:cNvPr>
            <p:cNvCxnSpPr>
              <a:cxnSpLocks/>
            </p:cNvCxnSpPr>
            <p:nvPr/>
          </p:nvCxnSpPr>
          <p:spPr>
            <a:xfrm>
              <a:off x="381932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CBB3B92-D93C-4E2D-F390-9F5F70B90469}"/>
                </a:ext>
              </a:extLst>
            </p:cNvPr>
            <p:cNvCxnSpPr>
              <a:cxnSpLocks/>
            </p:cNvCxnSpPr>
            <p:nvPr/>
          </p:nvCxnSpPr>
          <p:spPr>
            <a:xfrm>
              <a:off x="837266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1280439-7D7C-E779-F7E0-5B1B1722DC25}"/>
                </a:ext>
              </a:extLst>
            </p:cNvPr>
            <p:cNvCxnSpPr>
              <a:cxnSpLocks/>
            </p:cNvCxnSpPr>
            <p:nvPr/>
          </p:nvCxnSpPr>
          <p:spPr>
            <a:xfrm>
              <a:off x="10649339" y="2435290"/>
              <a:ext cx="0" cy="81249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4">
            <a:extLst>
              <a:ext uri="{FF2B5EF4-FFF2-40B4-BE49-F238E27FC236}">
                <a16:creationId xmlns:a16="http://schemas.microsoft.com/office/drawing/2014/main" id="{C4734D9C-A294-68A7-0CCB-31CBE77EAA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6</a:t>
            </a:fld>
            <a:endParaRPr lang="en-US" altLang="ko-KR" sz="14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24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2226F5-C712-5148-FD1A-E72ADE5A2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98" y="1772038"/>
            <a:ext cx="2569734" cy="1906100"/>
          </a:xfrm>
          <a:prstGeom prst="rect">
            <a:avLst/>
          </a:prstGeom>
        </p:spPr>
      </p:pic>
      <p:pic>
        <p:nvPicPr>
          <p:cNvPr id="19" name="그림 18" descr="텍스트, 모니터, 스크린샷, 전자기기이(가) 표시된 사진&#10;&#10;자동 생성된 설명">
            <a:extLst>
              <a:ext uri="{FF2B5EF4-FFF2-40B4-BE49-F238E27FC236}">
                <a16:creationId xmlns:a16="http://schemas.microsoft.com/office/drawing/2014/main" id="{E4B89B1A-59A0-E74A-1285-249FB204D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68" y="1772038"/>
            <a:ext cx="2569734" cy="19061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EC8C098-272F-8D2F-366E-DFA198564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298" y="4177227"/>
            <a:ext cx="2569734" cy="19061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C239DF1-31C1-42E3-9BEB-1EA33E74C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28" y="4168956"/>
            <a:ext cx="2569734" cy="19061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A92559-CE4A-9927-E7C1-23403FF5834D}"/>
              </a:ext>
            </a:extLst>
          </p:cNvPr>
          <p:cNvSpPr txBox="1"/>
          <p:nvPr/>
        </p:nvSpPr>
        <p:spPr>
          <a:xfrm>
            <a:off x="1886925" y="6009180"/>
            <a:ext cx="2220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>
                <a:latin typeface="+mn-ea"/>
              </a:rPr>
              <a:t>프론트 그래프 </a:t>
            </a:r>
            <a:r>
              <a:rPr lang="ko-KR" altLang="en-US" sz="1600" dirty="0">
                <a:latin typeface="+mn-ea"/>
              </a:rPr>
              <a:t>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8730FA-1F94-3F49-F159-B0D1AE171419}"/>
              </a:ext>
            </a:extLst>
          </p:cNvPr>
          <p:cNvSpPr txBox="1"/>
          <p:nvPr/>
        </p:nvSpPr>
        <p:spPr>
          <a:xfrm>
            <a:off x="4934003" y="3610873"/>
            <a:ext cx="242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17364D-E435-03AB-C9FF-2739EA8294D2}"/>
              </a:ext>
            </a:extLst>
          </p:cNvPr>
          <p:cNvSpPr txBox="1"/>
          <p:nvPr/>
        </p:nvSpPr>
        <p:spPr>
          <a:xfrm>
            <a:off x="4766390" y="6009180"/>
            <a:ext cx="2904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실시간 신호등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1D643B-B153-5AFB-67D8-131A53023CBB}"/>
              </a:ext>
            </a:extLst>
          </p:cNvPr>
          <p:cNvSpPr txBox="1"/>
          <p:nvPr/>
        </p:nvSpPr>
        <p:spPr>
          <a:xfrm>
            <a:off x="1886925" y="3613325"/>
            <a:ext cx="2220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로그인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9F821-7D5C-42EE-8402-2B4E04C2FC08}"/>
              </a:ext>
            </a:extLst>
          </p:cNvPr>
          <p:cNvSpPr txBox="1"/>
          <p:nvPr/>
        </p:nvSpPr>
        <p:spPr>
          <a:xfrm>
            <a:off x="3359168" y="1448112"/>
            <a:ext cx="242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웹페이지 구상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829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34200" y="6553200"/>
            <a:ext cx="1905000" cy="304800"/>
          </a:xfrm>
        </p:spPr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 dirty="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9A0A2F-3B1D-538A-24E6-0CEEAB8E35CD}"/>
              </a:ext>
            </a:extLst>
          </p:cNvPr>
          <p:cNvSpPr txBox="1"/>
          <p:nvPr/>
        </p:nvSpPr>
        <p:spPr>
          <a:xfrm>
            <a:off x="3359175" y="5984296"/>
            <a:ext cx="2425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로그인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96C7CF4-3ACC-4069-E332-A69A3BFC1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950" y="1832799"/>
            <a:ext cx="6790099" cy="31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latinLnBrk="1">
              <a:spcBef>
                <a:spcPct val="0"/>
              </a:spcBef>
              <a:buSz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이번 주 발표내용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A4503-3092-89F9-9359-547D31E22DCE}"/>
              </a:ext>
            </a:extLst>
          </p:cNvPr>
          <p:cNvSpPr txBox="1"/>
          <p:nvPr/>
        </p:nvSpPr>
        <p:spPr>
          <a:xfrm>
            <a:off x="3256581" y="5984296"/>
            <a:ext cx="2630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&lt;</a:t>
            </a:r>
            <a:r>
              <a:rPr lang="ko-KR" altLang="en-US" sz="1600" dirty="0">
                <a:latin typeface="+mn-ea"/>
              </a:rPr>
              <a:t>프론트 회원가입 페이지</a:t>
            </a:r>
            <a:r>
              <a:rPr lang="en-US" altLang="ko-KR" sz="1600" dirty="0">
                <a:latin typeface="+mn-ea"/>
              </a:rPr>
              <a:t>&gt;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6BA670-3AA1-4843-AE2C-9169773B1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76" y="1897013"/>
            <a:ext cx="4084134" cy="30639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99A726-1D13-4249-8E70-6672FCCD5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793" y="1897013"/>
            <a:ext cx="3088634" cy="7311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105D98-4A05-4847-A22B-4DB405280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686" y="4024035"/>
            <a:ext cx="2630849" cy="7886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A7B03BB-DAB0-4133-883E-B53423B28F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793" y="2805146"/>
            <a:ext cx="3088634" cy="95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67628"/>
      </p:ext>
    </p:extLst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D196A3B1CBD344B34F08CA432B9501" ma:contentTypeVersion="10" ma:contentTypeDescription="새 문서를 만듭니다." ma:contentTypeScope="" ma:versionID="c94900cac9981603bd6c5bc5d09a90e0">
  <xsd:schema xmlns:xsd="http://www.w3.org/2001/XMLSchema" xmlns:xs="http://www.w3.org/2001/XMLSchema" xmlns:p="http://schemas.microsoft.com/office/2006/metadata/properties" xmlns:ns3="2eec4791-d8dd-4690-8285-490fd9bbc8a6" targetNamespace="http://schemas.microsoft.com/office/2006/metadata/properties" ma:root="true" ma:fieldsID="3e6dc3b1b98b00efdaa267d4d9ec5ed2" ns3:_="">
    <xsd:import namespace="2eec4791-d8dd-4690-8285-490fd9bbc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ec4791-d8dd-4690-8285-490fd9bb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382EDD-1B5E-41EA-AB99-3190203BF2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7E0572-FA37-4DDE-901D-0D3754E69DCD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2eec4791-d8dd-4690-8285-490fd9bbc8a6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7ABB779-06C3-4337-BD8F-83DAB451E4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ec4791-d8dd-4690-8285-490fd9bbc8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2779</TotalTime>
  <Words>409</Words>
  <Application>Microsoft Office PowerPoint</Application>
  <PresentationFormat>화면 슬라이드 쇼(4:3)</PresentationFormat>
  <Paragraphs>162</Paragraphs>
  <Slides>12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굴림</vt:lpstr>
      <vt:lpstr>맑은 고딕</vt:lpstr>
      <vt:lpstr>신명조</vt:lpstr>
      <vt:lpstr>Arial</vt:lpstr>
      <vt:lpstr>Times New Roman</vt:lpstr>
      <vt:lpstr>Wingdings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박현성</dc:creator>
  <cp:lastModifiedBy>박현성</cp:lastModifiedBy>
  <cp:revision>14</cp:revision>
  <dcterms:created xsi:type="dcterms:W3CDTF">2022-09-07T09:04:37Z</dcterms:created>
  <dcterms:modified xsi:type="dcterms:W3CDTF">2022-09-26T13:34:19Z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0x0101001DD196A3B1CBD344B34F08CA432B9501</vt:lpwstr>
  </property>
</Properties>
</file>