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comment10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98" r:id="rId2"/>
    <p:sldId id="286" r:id="rId3"/>
    <p:sldId id="289" r:id="rId4"/>
    <p:sldId id="299" r:id="rId5"/>
    <p:sldId id="307" r:id="rId6"/>
    <p:sldId id="293" r:id="rId7"/>
    <p:sldId id="295" r:id="rId8"/>
    <p:sldId id="294" r:id="rId9"/>
    <p:sldId id="309" r:id="rId10"/>
    <p:sldId id="303" r:id="rId11"/>
    <p:sldId id="291" r:id="rId12"/>
    <p:sldId id="308" r:id="rId13"/>
    <p:sldId id="313" r:id="rId14"/>
    <p:sldId id="316" r:id="rId15"/>
    <p:sldId id="317" r:id="rId16"/>
    <p:sldId id="315" r:id="rId17"/>
    <p:sldId id="314" r:id="rId18"/>
    <p:sldId id="310" r:id="rId19"/>
    <p:sldId id="305" r:id="rId20"/>
    <p:sldId id="306" r:id="rId21"/>
    <p:sldId id="302" r:id="rId22"/>
    <p:sldId id="304" r:id="rId23"/>
    <p:sldId id="311" r:id="rId24"/>
    <p:sldId id="300" r:id="rId25"/>
    <p:sldId id="31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BD28B82-C3C4-426C-AF38-69736859276F}">
          <p14:sldIdLst>
            <p14:sldId id="298"/>
            <p14:sldId id="286"/>
          </p14:sldIdLst>
        </p14:section>
        <p14:section name="목차1 : 주제 선정 배경" id="{EE4E9883-B3E3-47CA-AD2B-AB8AAA6A8D04}">
          <p14:sldIdLst>
            <p14:sldId id="289"/>
            <p14:sldId id="299"/>
            <p14:sldId id="307"/>
          </p14:sldIdLst>
        </p14:section>
        <p14:section name="목차2 : 요구사항 정의서 및 화면 흐름도" id="{75A41E85-93E2-44C7-9AC9-D8415CDABAAB}">
          <p14:sldIdLst>
            <p14:sldId id="293"/>
            <p14:sldId id="295"/>
            <p14:sldId id="294"/>
            <p14:sldId id="309"/>
            <p14:sldId id="303"/>
          </p14:sldIdLst>
        </p14:section>
        <p14:section name="목차3 : UI 및 화면 별 세부 기능소개" id="{55709E42-8A3C-4A0C-86CA-230DED79CAED}">
          <p14:sldIdLst>
            <p14:sldId id="291"/>
            <p14:sldId id="308"/>
            <p14:sldId id="313"/>
            <p14:sldId id="316"/>
            <p14:sldId id="317"/>
            <p14:sldId id="315"/>
            <p14:sldId id="314"/>
            <p14:sldId id="310"/>
            <p14:sldId id="305"/>
            <p14:sldId id="306"/>
            <p14:sldId id="302"/>
            <p14:sldId id="304"/>
          </p14:sldIdLst>
        </p14:section>
        <p14:section name="파트5" id="{D87EA696-514B-442A-9D73-866446153800}">
          <p14:sldIdLst>
            <p14:sldId id="311"/>
          </p14:sldIdLst>
        </p14:section>
        <p14:section name="모의 투자 분석" id="{D490B3D8-6CC9-45EA-9653-74F33359A084}">
          <p14:sldIdLst>
            <p14:sldId id="30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성" initials="박" lastIdx="14" clrIdx="0">
    <p:extLst>
      <p:ext uri="{19B8F6BF-5375-455C-9EA6-DF929625EA0E}">
        <p15:presenceInfo xmlns:p15="http://schemas.microsoft.com/office/powerpoint/2012/main" userId="박현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090"/>
    <a:srgbClr val="E4CFC4"/>
    <a:srgbClr val="F6E1D9"/>
    <a:srgbClr val="CDBEB7"/>
    <a:srgbClr val="F0E2D7"/>
    <a:srgbClr val="FFFFFF"/>
    <a:srgbClr val="908581"/>
    <a:srgbClr val="F8E7E1"/>
    <a:srgbClr val="EFDCD5"/>
    <a:srgbClr val="E7AD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14" autoAdjust="0"/>
  </p:normalViewPr>
  <p:slideViewPr>
    <p:cSldViewPr snapToGrid="0" showGuides="1">
      <p:cViewPr varScale="1">
        <p:scale>
          <a:sx n="153" d="100"/>
          <a:sy n="153" d="100"/>
        </p:scale>
        <p:origin x="51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64DBC020-F1C9-4236-8465-F7B814EB37C2}"/>
    <pc:docChg chg="undo custSel addSld delSld modSld sldOrd modSection">
      <pc:chgData name="박현성" userId="898e83cc-14d8-4195-a39f-af8d97c9edf0" providerId="ADAL" clId="{64DBC020-F1C9-4236-8465-F7B814EB37C2}" dt="2022-11-17T05:01:17.460" v="3525" actId="207"/>
      <pc:docMkLst>
        <pc:docMk/>
      </pc:docMkLst>
      <pc:sldChg chg="addSp delSp modSp addCm modCm">
        <pc:chgData name="박현성" userId="898e83cc-14d8-4195-a39f-af8d97c9edf0" providerId="ADAL" clId="{64DBC020-F1C9-4236-8465-F7B814EB37C2}" dt="2022-11-17T03:02:24.567" v="2558"/>
        <pc:sldMkLst>
          <pc:docMk/>
          <pc:sldMk cId="1730689414" sldId="286"/>
        </pc:sldMkLst>
        <pc:spChg chg="mod">
          <ac:chgData name="박현성" userId="898e83cc-14d8-4195-a39f-af8d97c9edf0" providerId="ADAL" clId="{64DBC020-F1C9-4236-8465-F7B814EB37C2}" dt="2022-11-17T02:36:07.752" v="1132" actId="164"/>
          <ac:spMkLst>
            <pc:docMk/>
            <pc:sldMk cId="1730689414" sldId="286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2:36:07.752" v="1132" actId="164"/>
          <ac:spMkLst>
            <pc:docMk/>
            <pc:sldMk cId="1730689414" sldId="286"/>
            <ac:spMk id="8" creationId="{939936D6-EDD3-45CD-1C20-47F20F60FAEF}"/>
          </ac:spMkLst>
        </pc:spChg>
        <pc:spChg chg="mod">
          <ac:chgData name="박현성" userId="898e83cc-14d8-4195-a39f-af8d97c9edf0" providerId="ADAL" clId="{64DBC020-F1C9-4236-8465-F7B814EB37C2}" dt="2022-11-17T02:37:22.751" v="1181"/>
          <ac:spMkLst>
            <pc:docMk/>
            <pc:sldMk cId="1730689414" sldId="286"/>
            <ac:spMk id="9" creationId="{A15D19BC-FFF7-704A-E45C-F5EB196C887B}"/>
          </ac:spMkLst>
        </pc:spChg>
        <pc:spChg chg="mod">
          <ac:chgData name="박현성" userId="898e83cc-14d8-4195-a39f-af8d97c9edf0" providerId="ADAL" clId="{64DBC020-F1C9-4236-8465-F7B814EB37C2}" dt="2022-11-17T02:41:52.324" v="1437" actId="1076"/>
          <ac:spMkLst>
            <pc:docMk/>
            <pc:sldMk cId="1730689414" sldId="286"/>
            <ac:spMk id="10" creationId="{EFA146DC-DFE5-708B-DF78-07E034F8372A}"/>
          </ac:spMkLst>
        </pc:spChg>
        <pc:spChg chg="mod">
          <ac:chgData name="박현성" userId="898e83cc-14d8-4195-a39f-af8d97c9edf0" providerId="ADAL" clId="{64DBC020-F1C9-4236-8465-F7B814EB37C2}" dt="2022-11-17T02:36:01.479" v="1130" actId="164"/>
          <ac:spMkLst>
            <pc:docMk/>
            <pc:sldMk cId="1730689414" sldId="286"/>
            <ac:spMk id="11" creationId="{4BE18226-5263-BD7D-4730-8937B7D1B071}"/>
          </ac:spMkLst>
        </pc:spChg>
        <pc:spChg chg="mod">
          <ac:chgData name="박현성" userId="898e83cc-14d8-4195-a39f-af8d97c9edf0" providerId="ADAL" clId="{64DBC020-F1C9-4236-8465-F7B814EB37C2}" dt="2022-11-17T02:36:01.479" v="1130" actId="164"/>
          <ac:spMkLst>
            <pc:docMk/>
            <pc:sldMk cId="1730689414" sldId="286"/>
            <ac:spMk id="12" creationId="{B2D50764-E6EB-55BE-7E1C-0009F4F667EC}"/>
          </ac:spMkLst>
        </pc:spChg>
        <pc:spChg chg="mod">
          <ac:chgData name="박현성" userId="898e83cc-14d8-4195-a39f-af8d97c9edf0" providerId="ADAL" clId="{64DBC020-F1C9-4236-8465-F7B814EB37C2}" dt="2022-11-17T02:37:19.447" v="1177"/>
          <ac:spMkLst>
            <pc:docMk/>
            <pc:sldMk cId="1730689414" sldId="286"/>
            <ac:spMk id="13" creationId="{CF7743F5-0E34-591E-93FE-AFE83A87BBAE}"/>
          </ac:spMkLst>
        </pc:spChg>
        <pc:spChg chg="mod">
          <ac:chgData name="박현성" userId="898e83cc-14d8-4195-a39f-af8d97c9edf0" providerId="ADAL" clId="{64DBC020-F1C9-4236-8465-F7B814EB37C2}" dt="2022-11-17T03:02:24.567" v="2558"/>
          <ac:spMkLst>
            <pc:docMk/>
            <pc:sldMk cId="1730689414" sldId="286"/>
            <ac:spMk id="14" creationId="{39BD3D0F-83B0-DC8C-F9B3-52BD485C1A45}"/>
          </ac:spMkLst>
        </pc:spChg>
        <pc:spChg chg="mod">
          <ac:chgData name="박현성" userId="898e83cc-14d8-4195-a39f-af8d97c9edf0" providerId="ADAL" clId="{64DBC020-F1C9-4236-8465-F7B814EB37C2}" dt="2022-11-17T02:36:04.365" v="1131" actId="164"/>
          <ac:spMkLst>
            <pc:docMk/>
            <pc:sldMk cId="1730689414" sldId="286"/>
            <ac:spMk id="15" creationId="{C387B65B-BDE8-2C56-063B-A3A764889710}"/>
          </ac:spMkLst>
        </pc:spChg>
        <pc:spChg chg="mod">
          <ac:chgData name="박현성" userId="898e83cc-14d8-4195-a39f-af8d97c9edf0" providerId="ADAL" clId="{64DBC020-F1C9-4236-8465-F7B814EB37C2}" dt="2022-11-17T02:36:04.365" v="1131" actId="164"/>
          <ac:spMkLst>
            <pc:docMk/>
            <pc:sldMk cId="1730689414" sldId="286"/>
            <ac:spMk id="16" creationId="{1A0D2A94-EB41-B2BE-5AED-4D68FC23016E}"/>
          </ac:spMkLst>
        </pc:spChg>
        <pc:spChg chg="mod">
          <ac:chgData name="박현성" userId="898e83cc-14d8-4195-a39f-af8d97c9edf0" providerId="ADAL" clId="{64DBC020-F1C9-4236-8465-F7B814EB37C2}" dt="2022-11-17T02:37:15.552" v="1173"/>
          <ac:spMkLst>
            <pc:docMk/>
            <pc:sldMk cId="1730689414" sldId="286"/>
            <ac:spMk id="17" creationId="{94E766CA-2120-853D-79B2-9E9A1FC162FC}"/>
          </ac:spMkLst>
        </pc:spChg>
        <pc:spChg chg="mod">
          <ac:chgData name="박현성" userId="898e83cc-14d8-4195-a39f-af8d97c9edf0" providerId="ADAL" clId="{64DBC020-F1C9-4236-8465-F7B814EB37C2}" dt="2022-11-17T02:42:01.448" v="1440" actId="1076"/>
          <ac:spMkLst>
            <pc:docMk/>
            <pc:sldMk cId="1730689414" sldId="286"/>
            <ac:spMk id="18" creationId="{43ECFAE0-C32C-E31D-9671-1F376E739AD3}"/>
          </ac:spMkLst>
        </pc:spChg>
        <pc:spChg chg="mod">
          <ac:chgData name="박현성" userId="898e83cc-14d8-4195-a39f-af8d97c9edf0" providerId="ADAL" clId="{64DBC020-F1C9-4236-8465-F7B814EB37C2}" dt="2022-11-17T02:37:32.637" v="1182" actId="207"/>
          <ac:spMkLst>
            <pc:docMk/>
            <pc:sldMk cId="1730689414" sldId="286"/>
            <ac:spMk id="35" creationId="{B2056848-1BCA-408C-A4E9-4B3CBDB297B3}"/>
          </ac:spMkLst>
        </pc:spChg>
        <pc:spChg chg="mod">
          <ac:chgData name="박현성" userId="898e83cc-14d8-4195-a39f-af8d97c9edf0" providerId="ADAL" clId="{64DBC020-F1C9-4236-8465-F7B814EB37C2}" dt="2022-11-17T02:37:13.498" v="1169"/>
          <ac:spMkLst>
            <pc:docMk/>
            <pc:sldMk cId="1730689414" sldId="286"/>
            <ac:spMk id="37" creationId="{C92F33A4-4925-4747-B557-AE17F71732E9}"/>
          </ac:spMkLst>
        </pc:spChg>
        <pc:spChg chg="mod">
          <ac:chgData name="박현성" userId="898e83cc-14d8-4195-a39f-af8d97c9edf0" providerId="ADAL" clId="{64DBC020-F1C9-4236-8465-F7B814EB37C2}" dt="2022-11-17T02:42:07.887" v="1444" actId="1076"/>
          <ac:spMkLst>
            <pc:docMk/>
            <pc:sldMk cId="1730689414" sldId="286"/>
            <ac:spMk id="38" creationId="{95989972-807D-4D40-BFA6-86B6A61C5DFB}"/>
          </ac:spMkLst>
        </pc:spChg>
        <pc:spChg chg="mod">
          <ac:chgData name="박현성" userId="898e83cc-14d8-4195-a39f-af8d97c9edf0" providerId="ADAL" clId="{64DBC020-F1C9-4236-8465-F7B814EB37C2}" dt="2022-11-17T02:37:38.314" v="1183" actId="207"/>
          <ac:spMkLst>
            <pc:docMk/>
            <pc:sldMk cId="1730689414" sldId="286"/>
            <ac:spMk id="40" creationId="{12CECFF0-40EB-4794-BC6C-685FAB0E4977}"/>
          </ac:spMkLst>
        </pc:spChg>
        <pc:spChg chg="mod">
          <ac:chgData name="박현성" userId="898e83cc-14d8-4195-a39f-af8d97c9edf0" providerId="ADAL" clId="{64DBC020-F1C9-4236-8465-F7B814EB37C2}" dt="2022-11-17T02:37:11.522" v="1165"/>
          <ac:spMkLst>
            <pc:docMk/>
            <pc:sldMk cId="1730689414" sldId="286"/>
            <ac:spMk id="42" creationId="{1D4A57DE-71A3-4DE8-8416-36D5939560BA}"/>
          </ac:spMkLst>
        </pc:spChg>
        <pc:spChg chg="mod">
          <ac:chgData name="박현성" userId="898e83cc-14d8-4195-a39f-af8d97c9edf0" providerId="ADAL" clId="{64DBC020-F1C9-4236-8465-F7B814EB37C2}" dt="2022-11-17T02:42:12.157" v="1446" actId="1076"/>
          <ac:spMkLst>
            <pc:docMk/>
            <pc:sldMk cId="1730689414" sldId="286"/>
            <ac:spMk id="43" creationId="{F8B18D45-9D65-4AF7-BAC6-905F91EAD35F}"/>
          </ac:spMkLst>
        </pc:spChg>
        <pc:spChg chg="add del">
          <ac:chgData name="박현성" userId="898e83cc-14d8-4195-a39f-af8d97c9edf0" providerId="ADAL" clId="{64DBC020-F1C9-4236-8465-F7B814EB37C2}" dt="2022-11-17T03:01:42.872" v="2548"/>
          <ac:spMkLst>
            <pc:docMk/>
            <pc:sldMk cId="1730689414" sldId="286"/>
            <ac:spMk id="44" creationId="{D3F098A5-74A2-461E-BB20-506522323ABE}"/>
          </ac:spMkLst>
        </pc:spChg>
        <pc:grpChg chg="add mod">
          <ac:chgData name="박현성" userId="898e83cc-14d8-4195-a39f-af8d97c9edf0" providerId="ADAL" clId="{64DBC020-F1C9-4236-8465-F7B814EB37C2}" dt="2022-11-17T03:02:24.567" v="2558"/>
          <ac:grpSpMkLst>
            <pc:docMk/>
            <pc:sldMk cId="1730689414" sldId="286"/>
            <ac:grpSpMk id="2" creationId="{FBEE53F7-F147-41D9-9617-FEEC5CD40DA5}"/>
          </ac:grpSpMkLst>
        </pc:grpChg>
        <pc:grpChg chg="add mod">
          <ac:chgData name="박현성" userId="898e83cc-14d8-4195-a39f-af8d97c9edf0" providerId="ADAL" clId="{64DBC020-F1C9-4236-8465-F7B814EB37C2}" dt="2022-11-17T02:36:55.847" v="1145" actId="1076"/>
          <ac:grpSpMkLst>
            <pc:docMk/>
            <pc:sldMk cId="1730689414" sldId="286"/>
            <ac:grpSpMk id="3" creationId="{C7353ABF-27F4-4F20-988E-2AA190B6CC87}"/>
          </ac:grpSpMkLst>
        </pc:grpChg>
        <pc:grpChg chg="add mod">
          <ac:chgData name="박현성" userId="898e83cc-14d8-4195-a39f-af8d97c9edf0" providerId="ADAL" clId="{64DBC020-F1C9-4236-8465-F7B814EB37C2}" dt="2022-11-17T02:36:55.847" v="1145" actId="1076"/>
          <ac:grpSpMkLst>
            <pc:docMk/>
            <pc:sldMk cId="1730689414" sldId="286"/>
            <ac:grpSpMk id="5" creationId="{8B9C80E0-2321-45CC-9AEB-84272BBA4888}"/>
          </ac:grpSpMkLst>
        </pc:grpChg>
        <pc:grpChg chg="add mod">
          <ac:chgData name="박현성" userId="898e83cc-14d8-4195-a39f-af8d97c9edf0" providerId="ADAL" clId="{64DBC020-F1C9-4236-8465-F7B814EB37C2}" dt="2022-11-17T02:36:29.236" v="1137" actId="571"/>
          <ac:grpSpMkLst>
            <pc:docMk/>
            <pc:sldMk cId="1730689414" sldId="286"/>
            <ac:grpSpMk id="19" creationId="{1DD95DC4-70B8-4CA0-A44B-505C7B29D7CC}"/>
          </ac:grpSpMkLst>
        </pc:grpChg>
        <pc:grpChg chg="add mod">
          <ac:chgData name="박현성" userId="898e83cc-14d8-4195-a39f-af8d97c9edf0" providerId="ADAL" clId="{64DBC020-F1C9-4236-8465-F7B814EB37C2}" dt="2022-11-17T02:36:29.236" v="1137" actId="571"/>
          <ac:grpSpMkLst>
            <pc:docMk/>
            <pc:sldMk cId="1730689414" sldId="286"/>
            <ac:grpSpMk id="24" creationId="{685A7DDC-C056-414A-A674-AD1150A95A7D}"/>
          </ac:grpSpMkLst>
        </pc:grpChg>
        <pc:grpChg chg="add mod">
          <ac:chgData name="박현성" userId="898e83cc-14d8-4195-a39f-af8d97c9edf0" providerId="ADAL" clId="{64DBC020-F1C9-4236-8465-F7B814EB37C2}" dt="2022-11-17T02:36:33.182" v="1139" actId="571"/>
          <ac:grpSpMkLst>
            <pc:docMk/>
            <pc:sldMk cId="1730689414" sldId="286"/>
            <ac:grpSpMk id="29" creationId="{4CA8AD82-36B6-44AE-B610-58511537A889}"/>
          </ac:grpSpMkLst>
        </pc:grpChg>
        <pc:grpChg chg="add mod">
          <ac:chgData name="박현성" userId="898e83cc-14d8-4195-a39f-af8d97c9edf0" providerId="ADAL" clId="{64DBC020-F1C9-4236-8465-F7B814EB37C2}" dt="2022-11-17T02:36:55.847" v="1145" actId="1076"/>
          <ac:grpSpMkLst>
            <pc:docMk/>
            <pc:sldMk cId="1730689414" sldId="286"/>
            <ac:grpSpMk id="34" creationId="{7CCB8376-8140-4DBD-B958-F57036DF8EBC}"/>
          </ac:grpSpMkLst>
        </pc:grpChg>
        <pc:grpChg chg="add mod">
          <ac:chgData name="박현성" userId="898e83cc-14d8-4195-a39f-af8d97c9edf0" providerId="ADAL" clId="{64DBC020-F1C9-4236-8465-F7B814EB37C2}" dt="2022-11-17T02:36:55.847" v="1145" actId="1076"/>
          <ac:grpSpMkLst>
            <pc:docMk/>
            <pc:sldMk cId="1730689414" sldId="286"/>
            <ac:grpSpMk id="39" creationId="{1CCF82FD-3596-4985-9239-5249F6F5D757}"/>
          </ac:grpSpMkLst>
        </pc:grpChg>
      </pc:sldChg>
      <pc:sldChg chg="modSp">
        <pc:chgData name="박현성" userId="898e83cc-14d8-4195-a39f-af8d97c9edf0" providerId="ADAL" clId="{64DBC020-F1C9-4236-8465-F7B814EB37C2}" dt="2022-11-17T02:38:43.460" v="1246" actId="1076"/>
        <pc:sldMkLst>
          <pc:docMk/>
          <pc:sldMk cId="2237463735" sldId="289"/>
        </pc:sldMkLst>
        <pc:spChg chg="mod">
          <ac:chgData name="박현성" userId="898e83cc-14d8-4195-a39f-af8d97c9edf0" providerId="ADAL" clId="{64DBC020-F1C9-4236-8465-F7B814EB37C2}" dt="2022-11-17T02:38:43.460" v="1246" actId="1076"/>
          <ac:spMkLst>
            <pc:docMk/>
            <pc:sldMk cId="2237463735" sldId="289"/>
            <ac:spMk id="2" creationId="{CC6AA84F-9ABA-11B3-9495-BEA1A9B4DD72}"/>
          </ac:spMkLst>
        </pc:spChg>
        <pc:grpChg chg="mod">
          <ac:chgData name="박현성" userId="898e83cc-14d8-4195-a39f-af8d97c9edf0" providerId="ADAL" clId="{64DBC020-F1C9-4236-8465-F7B814EB37C2}" dt="2022-11-17T02:38:40.571" v="1245"/>
          <ac:grpSpMkLst>
            <pc:docMk/>
            <pc:sldMk cId="2237463735" sldId="289"/>
            <ac:grpSpMk id="4" creationId="{1BCD516F-BD14-1EBD-EA7D-69CA4E729B8D}"/>
          </ac:grpSpMkLst>
        </pc:grpChg>
      </pc:sldChg>
      <pc:sldChg chg="modSp addCm modCm">
        <pc:chgData name="박현성" userId="898e83cc-14d8-4195-a39f-af8d97c9edf0" providerId="ADAL" clId="{64DBC020-F1C9-4236-8465-F7B814EB37C2}" dt="2022-11-17T03:06:54.975" v="2629"/>
        <pc:sldMkLst>
          <pc:docMk/>
          <pc:sldMk cId="210896055" sldId="291"/>
        </pc:sldMkLst>
        <pc:spChg chg="mod">
          <ac:chgData name="박현성" userId="898e83cc-14d8-4195-a39f-af8d97c9edf0" providerId="ADAL" clId="{64DBC020-F1C9-4236-8465-F7B814EB37C2}" dt="2022-11-17T03:06:54.975" v="2629"/>
          <ac:spMkLst>
            <pc:docMk/>
            <pc:sldMk cId="210896055" sldId="291"/>
            <ac:spMk id="7" creationId="{3E65323B-0C52-A420-E8A8-E6809F47EE9E}"/>
          </ac:spMkLst>
        </pc:spChg>
      </pc:sldChg>
      <pc:sldChg chg="addSp delSp modSp del">
        <pc:chgData name="박현성" userId="898e83cc-14d8-4195-a39f-af8d97c9edf0" providerId="ADAL" clId="{64DBC020-F1C9-4236-8465-F7B814EB37C2}" dt="2022-11-17T02:49:43.187" v="1678" actId="2696"/>
        <pc:sldMkLst>
          <pc:docMk/>
          <pc:sldMk cId="3896487297" sldId="292"/>
        </pc:sldMkLst>
        <pc:spChg chg="del">
          <ac:chgData name="박현성" userId="898e83cc-14d8-4195-a39f-af8d97c9edf0" providerId="ADAL" clId="{64DBC020-F1C9-4236-8465-F7B814EB37C2}" dt="2022-11-17T02:34:33.471" v="1119" actId="478"/>
          <ac:spMkLst>
            <pc:docMk/>
            <pc:sldMk cId="3896487297" sldId="292"/>
            <ac:spMk id="7" creationId="{3E65323B-0C52-A420-E8A8-E6809F47EE9E}"/>
          </ac:spMkLst>
        </pc:spChg>
        <pc:spChg chg="mod topLvl">
          <ac:chgData name="박현성" userId="898e83cc-14d8-4195-a39f-af8d97c9edf0" providerId="ADAL" clId="{64DBC020-F1C9-4236-8465-F7B814EB37C2}" dt="2022-11-17T02:49:38.406" v="1676" actId="1076"/>
          <ac:spMkLst>
            <pc:docMk/>
            <pc:sldMk cId="3896487297" sldId="292"/>
            <ac:spMk id="15" creationId="{1F33F62D-85E5-565C-F49A-5E21C52D63C2}"/>
          </ac:spMkLst>
        </pc:spChg>
        <pc:spChg chg="mod topLvl">
          <ac:chgData name="박현성" userId="898e83cc-14d8-4195-a39f-af8d97c9edf0" providerId="ADAL" clId="{64DBC020-F1C9-4236-8465-F7B814EB37C2}" dt="2022-11-17T02:20:12.096" v="461" actId="1076"/>
          <ac:spMkLst>
            <pc:docMk/>
            <pc:sldMk cId="3896487297" sldId="292"/>
            <ac:spMk id="16" creationId="{41ACB9FF-8D52-FE9B-03B6-2B192258882E}"/>
          </ac:spMkLst>
        </pc:spChg>
        <pc:spChg chg="del topLvl">
          <ac:chgData name="박현성" userId="898e83cc-14d8-4195-a39f-af8d97c9edf0" providerId="ADAL" clId="{64DBC020-F1C9-4236-8465-F7B814EB37C2}" dt="2022-11-17T02:07:54.268" v="211" actId="478"/>
          <ac:spMkLst>
            <pc:docMk/>
            <pc:sldMk cId="3896487297" sldId="292"/>
            <ac:spMk id="19" creationId="{FCBA043B-8A89-4938-DB7C-3D40540F7A7B}"/>
          </ac:spMkLst>
        </pc:spChg>
        <pc:grpChg chg="add del topLvl">
          <ac:chgData name="박현성" userId="898e83cc-14d8-4195-a39f-af8d97c9edf0" providerId="ADAL" clId="{64DBC020-F1C9-4236-8465-F7B814EB37C2}" dt="2022-11-17T02:07:56.564" v="212" actId="478"/>
          <ac:grpSpMkLst>
            <pc:docMk/>
            <pc:sldMk cId="3896487297" sldId="292"/>
            <ac:grpSpMk id="17" creationId="{44BCA198-4D77-B079-1496-766DF93F37A0}"/>
          </ac:grpSpMkLst>
        </pc:grpChg>
        <pc:grpChg chg="del">
          <ac:chgData name="박현성" userId="898e83cc-14d8-4195-a39f-af8d97c9edf0" providerId="ADAL" clId="{64DBC020-F1C9-4236-8465-F7B814EB37C2}" dt="2022-11-17T02:09:44.486" v="216" actId="478"/>
          <ac:grpSpMkLst>
            <pc:docMk/>
            <pc:sldMk cId="3896487297" sldId="292"/>
            <ac:grpSpMk id="18" creationId="{0CFF39AA-462C-19F9-924E-AB3C89A4B1B3}"/>
          </ac:grpSpMkLst>
        </pc:grpChg>
        <pc:grpChg chg="del mod">
          <ac:chgData name="박현성" userId="898e83cc-14d8-4195-a39f-af8d97c9edf0" providerId="ADAL" clId="{64DBC020-F1C9-4236-8465-F7B814EB37C2}" dt="2022-11-17T02:07:54.268" v="211" actId="478"/>
          <ac:grpSpMkLst>
            <pc:docMk/>
            <pc:sldMk cId="3896487297" sldId="292"/>
            <ac:grpSpMk id="20" creationId="{DD2A4598-9D2D-79DB-23BD-45F84CCA36CC}"/>
          </ac:grpSpMkLst>
        </pc:grpChg>
        <pc:picChg chg="add del">
          <ac:chgData name="박현성" userId="898e83cc-14d8-4195-a39f-af8d97c9edf0" providerId="ADAL" clId="{64DBC020-F1C9-4236-8465-F7B814EB37C2}" dt="2022-11-17T02:07:51.818" v="209"/>
          <ac:picMkLst>
            <pc:docMk/>
            <pc:sldMk cId="3896487297" sldId="292"/>
            <ac:picMk id="3" creationId="{7F984710-2253-49FE-8D79-4D4F0DE9F189}"/>
          </ac:picMkLst>
        </pc:picChg>
        <pc:picChg chg="add mod">
          <ac:chgData name="박현성" userId="898e83cc-14d8-4195-a39f-af8d97c9edf0" providerId="ADAL" clId="{64DBC020-F1C9-4236-8465-F7B814EB37C2}" dt="2022-11-17T02:20:16.996" v="462" actId="1076"/>
          <ac:picMkLst>
            <pc:docMk/>
            <pc:sldMk cId="3896487297" sldId="292"/>
            <ac:picMk id="9" creationId="{F007A822-E03F-4FCB-B57C-83571F03C146}"/>
          </ac:picMkLst>
        </pc:picChg>
        <pc:picChg chg="add mod">
          <ac:chgData name="박현성" userId="898e83cc-14d8-4195-a39f-af8d97c9edf0" providerId="ADAL" clId="{64DBC020-F1C9-4236-8465-F7B814EB37C2}" dt="2022-11-17T02:20:06.303" v="459" actId="1076"/>
          <ac:picMkLst>
            <pc:docMk/>
            <pc:sldMk cId="3896487297" sldId="292"/>
            <ac:picMk id="10" creationId="{A7AA21E7-5B1F-4AA2-AA8A-BDCFA70B8110}"/>
          </ac:picMkLst>
        </pc:picChg>
        <pc:picChg chg="del topLvl">
          <ac:chgData name="박현성" userId="898e83cc-14d8-4195-a39f-af8d97c9edf0" providerId="ADAL" clId="{64DBC020-F1C9-4236-8465-F7B814EB37C2}" dt="2022-11-17T02:09:44.486" v="216" actId="478"/>
          <ac:picMkLst>
            <pc:docMk/>
            <pc:sldMk cId="3896487297" sldId="292"/>
            <ac:picMk id="12" creationId="{EF91D299-5954-1692-1721-CA5085440CCF}"/>
          </ac:picMkLst>
        </pc:picChg>
        <pc:picChg chg="add del mod topLvl">
          <ac:chgData name="박현성" userId="898e83cc-14d8-4195-a39f-af8d97c9edf0" providerId="ADAL" clId="{64DBC020-F1C9-4236-8465-F7B814EB37C2}" dt="2022-11-17T02:07:56.564" v="212" actId="478"/>
          <ac:picMkLst>
            <pc:docMk/>
            <pc:sldMk cId="3896487297" sldId="292"/>
            <ac:picMk id="14" creationId="{B9B0BE49-65EE-9D6F-C19A-34F6B5AB747C}"/>
          </ac:picMkLst>
        </pc:picChg>
      </pc:sldChg>
      <pc:sldChg chg="modSp addCm modCm">
        <pc:chgData name="박현성" userId="898e83cc-14d8-4195-a39f-af8d97c9edf0" providerId="ADAL" clId="{64DBC020-F1C9-4236-8465-F7B814EB37C2}" dt="2022-11-17T03:01:37.222" v="2546"/>
        <pc:sldMkLst>
          <pc:docMk/>
          <pc:sldMk cId="2242407060" sldId="293"/>
        </pc:sldMkLst>
        <pc:spChg chg="mod">
          <ac:chgData name="박현성" userId="898e83cc-14d8-4195-a39f-af8d97c9edf0" providerId="ADAL" clId="{64DBC020-F1C9-4236-8465-F7B814EB37C2}" dt="2022-11-17T03:01:37.222" v="2546"/>
          <ac:spMkLst>
            <pc:docMk/>
            <pc:sldMk cId="2242407060" sldId="293"/>
            <ac:spMk id="3" creationId="{BD971094-7CC3-2668-2168-33F98B5515E2}"/>
          </ac:spMkLst>
        </pc:spChg>
        <pc:grpChg chg="mod">
          <ac:chgData name="박현성" userId="898e83cc-14d8-4195-a39f-af8d97c9edf0" providerId="ADAL" clId="{64DBC020-F1C9-4236-8465-F7B814EB37C2}" dt="2022-11-17T03:00:52.296" v="2496"/>
          <ac:grpSpMkLst>
            <pc:docMk/>
            <pc:sldMk cId="2242407060" sldId="293"/>
            <ac:grpSpMk id="5" creationId="{3BA87DFF-6865-0B80-0F89-36C81676CD61}"/>
          </ac:grpSpMkLst>
        </pc:grpChg>
      </pc:sldChg>
      <pc:sldChg chg="modSp">
        <pc:chgData name="박현성" userId="898e83cc-14d8-4195-a39f-af8d97c9edf0" providerId="ADAL" clId="{64DBC020-F1C9-4236-8465-F7B814EB37C2}" dt="2022-11-17T04:58:20.653" v="3497" actId="1076"/>
        <pc:sldMkLst>
          <pc:docMk/>
          <pc:sldMk cId="2010296522" sldId="294"/>
        </pc:sldMkLst>
        <pc:spChg chg="mod">
          <ac:chgData name="박현성" userId="898e83cc-14d8-4195-a39f-af8d97c9edf0" providerId="ADAL" clId="{64DBC020-F1C9-4236-8465-F7B814EB37C2}" dt="2022-11-17T04:58:20.653" v="3497" actId="1076"/>
          <ac:spMkLst>
            <pc:docMk/>
            <pc:sldMk cId="2010296522" sldId="294"/>
            <ac:spMk id="3" creationId="{4DFD0288-8803-A3B5-090E-CC9249FCB26C}"/>
          </ac:spMkLst>
        </pc:spChg>
        <pc:spChg chg="mod">
          <ac:chgData name="박현성" userId="898e83cc-14d8-4195-a39f-af8d97c9edf0" providerId="ADAL" clId="{64DBC020-F1C9-4236-8465-F7B814EB37C2}" dt="2022-11-17T03:02:06.530" v="2556"/>
          <ac:spMkLst>
            <pc:docMk/>
            <pc:sldMk cId="2010296522" sldId="294"/>
            <ac:spMk id="6" creationId="{1755FBAA-5FAC-E295-4006-CEADF4F20D22}"/>
          </ac:spMkLst>
        </pc:spChg>
        <pc:spChg chg="mod">
          <ac:chgData name="박현성" userId="898e83cc-14d8-4195-a39f-af8d97c9edf0" providerId="ADAL" clId="{64DBC020-F1C9-4236-8465-F7B814EB37C2}" dt="2022-11-17T04:58:11.036" v="3496" actId="1076"/>
          <ac:spMkLst>
            <pc:docMk/>
            <pc:sldMk cId="2010296522" sldId="294"/>
            <ac:spMk id="8" creationId="{F1804D51-A5FF-D27A-5A87-EEE9B0B99F2C}"/>
          </ac:spMkLst>
        </pc:spChg>
        <pc:spChg chg="mod">
          <ac:chgData name="박현성" userId="898e83cc-14d8-4195-a39f-af8d97c9edf0" providerId="ADAL" clId="{64DBC020-F1C9-4236-8465-F7B814EB37C2}" dt="2022-11-17T04:58:11.036" v="3496" actId="1076"/>
          <ac:spMkLst>
            <pc:docMk/>
            <pc:sldMk cId="2010296522" sldId="294"/>
            <ac:spMk id="11" creationId="{87F9006E-1F27-71EE-4347-86A13EB04D36}"/>
          </ac:spMkLst>
        </pc:spChg>
        <pc:spChg chg="mod">
          <ac:chgData name="박현성" userId="898e83cc-14d8-4195-a39f-af8d97c9edf0" providerId="ADAL" clId="{64DBC020-F1C9-4236-8465-F7B814EB37C2}" dt="2022-11-17T04:58:11.036" v="3496" actId="1076"/>
          <ac:spMkLst>
            <pc:docMk/>
            <pc:sldMk cId="2010296522" sldId="294"/>
            <ac:spMk id="14" creationId="{68162BDE-D195-D54F-1465-A900D810F99D}"/>
          </ac:spMkLst>
        </pc:spChg>
      </pc:sldChg>
      <pc:sldChg chg="modSp addCm modCm">
        <pc:chgData name="박현성" userId="898e83cc-14d8-4195-a39f-af8d97c9edf0" providerId="ADAL" clId="{64DBC020-F1C9-4236-8465-F7B814EB37C2}" dt="2022-11-17T03:02:00.093" v="2555" actId="20577"/>
        <pc:sldMkLst>
          <pc:docMk/>
          <pc:sldMk cId="1149691168" sldId="295"/>
        </pc:sldMkLst>
        <pc:spChg chg="mod">
          <ac:chgData name="박현성" userId="898e83cc-14d8-4195-a39f-af8d97c9edf0" providerId="ADAL" clId="{64DBC020-F1C9-4236-8465-F7B814EB37C2}" dt="2022-11-17T03:02:00.093" v="2555" actId="20577"/>
          <ac:spMkLst>
            <pc:docMk/>
            <pc:sldMk cId="1149691168" sldId="295"/>
            <ac:spMk id="6" creationId="{80504AAD-9C9F-5A6C-5D85-889E1E09491C}"/>
          </ac:spMkLst>
        </pc:spChg>
        <pc:grpChg chg="mod">
          <ac:chgData name="박현성" userId="898e83cc-14d8-4195-a39f-af8d97c9edf0" providerId="ADAL" clId="{64DBC020-F1C9-4236-8465-F7B814EB37C2}" dt="2022-11-17T03:01:58.822" v="2554"/>
          <ac:grpSpMkLst>
            <pc:docMk/>
            <pc:sldMk cId="1149691168" sldId="295"/>
            <ac:grpSpMk id="11" creationId="{610133FF-2224-4BAB-5CE9-71DD4A9736E7}"/>
          </ac:grpSpMkLst>
        </pc:grpChg>
        <pc:graphicFrameChg chg="modGraphic">
          <ac:chgData name="박현성" userId="898e83cc-14d8-4195-a39f-af8d97c9edf0" providerId="ADAL" clId="{64DBC020-F1C9-4236-8465-F7B814EB37C2}" dt="2022-11-17T02:38:57.565" v="1247" actId="20577"/>
          <ac:graphicFrameMkLst>
            <pc:docMk/>
            <pc:sldMk cId="1149691168" sldId="295"/>
            <ac:graphicFrameMk id="10" creationId="{88162D04-ED5E-94CB-9233-7CD23221358C}"/>
          </ac:graphicFrameMkLst>
        </pc:graphicFrameChg>
      </pc:sldChg>
      <pc:sldChg chg="modSp addCm modCm">
        <pc:chgData name="박현성" userId="898e83cc-14d8-4195-a39f-af8d97c9edf0" providerId="ADAL" clId="{64DBC020-F1C9-4236-8465-F7B814EB37C2}" dt="2022-11-17T05:00:27.894" v="3516" actId="20577"/>
        <pc:sldMkLst>
          <pc:docMk/>
          <pc:sldMk cId="4082351823" sldId="298"/>
        </pc:sldMkLst>
        <pc:spChg chg="mod">
          <ac:chgData name="박현성" userId="898e83cc-14d8-4195-a39f-af8d97c9edf0" providerId="ADAL" clId="{64DBC020-F1C9-4236-8465-F7B814EB37C2}" dt="2022-11-17T05:00:27.894" v="3516" actId="20577"/>
          <ac:spMkLst>
            <pc:docMk/>
            <pc:sldMk cId="4082351823" sldId="298"/>
            <ac:spMk id="4" creationId="{8B190F97-361F-069B-6D8C-6E04216F4352}"/>
          </ac:spMkLst>
        </pc:spChg>
        <pc:spChg chg="mod">
          <ac:chgData name="박현성" userId="898e83cc-14d8-4195-a39f-af8d97c9edf0" providerId="ADAL" clId="{64DBC020-F1C9-4236-8465-F7B814EB37C2}" dt="2022-11-17T02:03:28.853" v="80"/>
          <ac:spMkLst>
            <pc:docMk/>
            <pc:sldMk cId="4082351823" sldId="298"/>
            <ac:spMk id="8" creationId="{7375C12E-4D48-DD48-C812-22CD468D1C2C}"/>
          </ac:spMkLst>
        </pc:spChg>
      </pc:sldChg>
      <pc:sldChg chg="delSp modSp addCm modCm">
        <pc:chgData name="박현성" userId="898e83cc-14d8-4195-a39f-af8d97c9edf0" providerId="ADAL" clId="{64DBC020-F1C9-4236-8465-F7B814EB37C2}" dt="2022-11-17T04:54:07.833" v="3136" actId="1076"/>
        <pc:sldMkLst>
          <pc:docMk/>
          <pc:sldMk cId="122378963" sldId="299"/>
        </pc:sldMkLst>
        <pc:spChg chg="del">
          <ac:chgData name="박현성" userId="898e83cc-14d8-4195-a39f-af8d97c9edf0" providerId="ADAL" clId="{64DBC020-F1C9-4236-8465-F7B814EB37C2}" dt="2022-11-17T02:53:16.934" v="1835" actId="478"/>
          <ac:spMkLst>
            <pc:docMk/>
            <pc:sldMk cId="122378963" sldId="299"/>
            <ac:spMk id="16" creationId="{986DF68E-3675-21EA-C9E6-2740C236EFDC}"/>
          </ac:spMkLst>
        </pc:spChg>
        <pc:spChg chg="del">
          <ac:chgData name="박현성" userId="898e83cc-14d8-4195-a39f-af8d97c9edf0" providerId="ADAL" clId="{64DBC020-F1C9-4236-8465-F7B814EB37C2}" dt="2022-11-17T02:53:32.513" v="1838" actId="478"/>
          <ac:spMkLst>
            <pc:docMk/>
            <pc:sldMk cId="122378963" sldId="299"/>
            <ac:spMk id="23" creationId="{7D7DF578-8D6B-8DBA-8147-F12F4D3E33AA}"/>
          </ac:spMkLst>
        </pc:spChg>
        <pc:spChg chg="mod">
          <ac:chgData name="박현성" userId="898e83cc-14d8-4195-a39f-af8d97c9edf0" providerId="ADAL" clId="{64DBC020-F1C9-4236-8465-F7B814EB37C2}" dt="2022-11-17T02:38:32.809" v="1244"/>
          <ac:spMkLst>
            <pc:docMk/>
            <pc:sldMk cId="122378963" sldId="299"/>
            <ac:spMk id="34" creationId="{B0A001F0-DAD4-26AE-927C-3E94B68DD023}"/>
          </ac:spMkLst>
        </pc:spChg>
        <pc:grpChg chg="del">
          <ac:chgData name="박현성" userId="898e83cc-14d8-4195-a39f-af8d97c9edf0" providerId="ADAL" clId="{64DBC020-F1C9-4236-8465-F7B814EB37C2}" dt="2022-11-17T02:53:32.513" v="1838" actId="478"/>
          <ac:grpSpMkLst>
            <pc:docMk/>
            <pc:sldMk cId="122378963" sldId="299"/>
            <ac:grpSpMk id="24" creationId="{59445DF7-6231-665B-FFCE-F7A325744942}"/>
          </ac:grpSpMkLst>
        </pc:grpChg>
        <pc:grpChg chg="mod">
          <ac:chgData name="박현성" userId="898e83cc-14d8-4195-a39f-af8d97c9edf0" providerId="ADAL" clId="{64DBC020-F1C9-4236-8465-F7B814EB37C2}" dt="2022-11-17T02:38:32.809" v="1244"/>
          <ac:grpSpMkLst>
            <pc:docMk/>
            <pc:sldMk cId="122378963" sldId="299"/>
            <ac:grpSpMk id="32" creationId="{93B1592D-F941-E09A-A3B7-7E299D74A000}"/>
          </ac:grpSpMkLst>
        </pc:grpChg>
        <pc:grpChg chg="mod">
          <ac:chgData name="박현성" userId="898e83cc-14d8-4195-a39f-af8d97c9edf0" providerId="ADAL" clId="{64DBC020-F1C9-4236-8465-F7B814EB37C2}" dt="2022-11-17T04:54:07.833" v="3136" actId="1076"/>
          <ac:grpSpMkLst>
            <pc:docMk/>
            <pc:sldMk cId="122378963" sldId="299"/>
            <ac:grpSpMk id="46" creationId="{5A69BEE8-3EB2-CB2E-89C2-C3FF5F5153A2}"/>
          </ac:grpSpMkLst>
        </pc:grpChg>
      </pc:sldChg>
      <pc:sldChg chg="addSp delSp modSp">
        <pc:chgData name="박현성" userId="898e83cc-14d8-4195-a39f-af8d97c9edf0" providerId="ADAL" clId="{64DBC020-F1C9-4236-8465-F7B814EB37C2}" dt="2022-11-17T02:52:36.161" v="1796"/>
        <pc:sldMkLst>
          <pc:docMk/>
          <pc:sldMk cId="4169749623" sldId="300"/>
        </pc:sldMkLst>
        <pc:spChg chg="del">
          <ac:chgData name="박현성" userId="898e83cc-14d8-4195-a39f-af8d97c9edf0" providerId="ADAL" clId="{64DBC020-F1C9-4236-8465-F7B814EB37C2}" dt="2022-11-17T02:52:21.116" v="1782" actId="478"/>
          <ac:spMkLst>
            <pc:docMk/>
            <pc:sldMk cId="4169749623" sldId="300"/>
            <ac:spMk id="5" creationId="{1359AFE6-39C3-496D-393F-1D61FCF88E50}"/>
          </ac:spMkLst>
        </pc:spChg>
        <pc:spChg chg="mod">
          <ac:chgData name="박현성" userId="898e83cc-14d8-4195-a39f-af8d97c9edf0" providerId="ADAL" clId="{64DBC020-F1C9-4236-8465-F7B814EB37C2}" dt="2022-11-17T02:52:31.056" v="1795"/>
          <ac:spMkLst>
            <pc:docMk/>
            <pc:sldMk cId="4169749623" sldId="300"/>
            <ac:spMk id="8" creationId="{95F763C9-43F1-41A6-82EF-F3DEE7F0D214}"/>
          </ac:spMkLst>
        </pc:spChg>
        <pc:spChg chg="mod">
          <ac:chgData name="박현성" userId="898e83cc-14d8-4195-a39f-af8d97c9edf0" providerId="ADAL" clId="{64DBC020-F1C9-4236-8465-F7B814EB37C2}" dt="2022-11-17T02:52:36.161" v="1796"/>
          <ac:spMkLst>
            <pc:docMk/>
            <pc:sldMk cId="4169749623" sldId="300"/>
            <ac:spMk id="9" creationId="{C3372B66-7652-45A5-8DC9-7F56E326AF8B}"/>
          </ac:spMkLst>
        </pc:spChg>
        <pc:grpChg chg="add mod">
          <ac:chgData name="박현성" userId="898e83cc-14d8-4195-a39f-af8d97c9edf0" providerId="ADAL" clId="{64DBC020-F1C9-4236-8465-F7B814EB37C2}" dt="2022-11-17T02:52:36.161" v="1796"/>
          <ac:grpSpMkLst>
            <pc:docMk/>
            <pc:sldMk cId="4169749623" sldId="300"/>
            <ac:grpSpMk id="6" creationId="{89979E3E-E72A-4421-9F7E-1DD476D8FBDF}"/>
          </ac:grpSpMkLst>
        </pc:grpChg>
        <pc:graphicFrameChg chg="mod modGraphic">
          <ac:chgData name="박현성" userId="898e83cc-14d8-4195-a39f-af8d97c9edf0" providerId="ADAL" clId="{64DBC020-F1C9-4236-8465-F7B814EB37C2}" dt="2022-11-17T02:11:12.413" v="242"/>
          <ac:graphicFrameMkLst>
            <pc:docMk/>
            <pc:sldMk cId="4169749623" sldId="300"/>
            <ac:graphicFrameMk id="2" creationId="{37CBA994-267B-3CA4-85DE-44D7215168C1}"/>
          </ac:graphicFrameMkLst>
        </pc:graphicFrameChg>
      </pc:sldChg>
      <pc:sldChg chg="addSp delSp modSp del">
        <pc:chgData name="박현성" userId="898e83cc-14d8-4195-a39f-af8d97c9edf0" providerId="ADAL" clId="{64DBC020-F1C9-4236-8465-F7B814EB37C2}" dt="2022-11-17T02:49:40.303" v="1677" actId="2696"/>
        <pc:sldMkLst>
          <pc:docMk/>
          <pc:sldMk cId="1235590722" sldId="301"/>
        </pc:sldMkLst>
        <pc:spChg chg="del">
          <ac:chgData name="박현성" userId="898e83cc-14d8-4195-a39f-af8d97c9edf0" providerId="ADAL" clId="{64DBC020-F1C9-4236-8465-F7B814EB37C2}" dt="2022-11-17T02:34:37.656" v="1121" actId="478"/>
          <ac:spMkLst>
            <pc:docMk/>
            <pc:sldMk cId="1235590722" sldId="301"/>
            <ac:spMk id="7" creationId="{3E65323B-0C52-A420-E8A8-E6809F47EE9E}"/>
          </ac:spMkLst>
        </pc:spChg>
        <pc:spChg chg="mod topLvl">
          <ac:chgData name="박현성" userId="898e83cc-14d8-4195-a39f-af8d97c9edf0" providerId="ADAL" clId="{64DBC020-F1C9-4236-8465-F7B814EB37C2}" dt="2022-11-17T02:10:50.644" v="239" actId="1076"/>
          <ac:spMkLst>
            <pc:docMk/>
            <pc:sldMk cId="1235590722" sldId="301"/>
            <ac:spMk id="15" creationId="{1F33F62D-85E5-565C-F49A-5E21C52D63C2}"/>
          </ac:spMkLst>
        </pc:spChg>
        <pc:grpChg chg="del">
          <ac:chgData name="박현성" userId="898e83cc-14d8-4195-a39f-af8d97c9edf0" providerId="ADAL" clId="{64DBC020-F1C9-4236-8465-F7B814EB37C2}" dt="2022-11-17T02:10:19.238" v="222" actId="478"/>
          <ac:grpSpMkLst>
            <pc:docMk/>
            <pc:sldMk cId="1235590722" sldId="301"/>
            <ac:grpSpMk id="18" creationId="{2D312AD1-E8EE-82DB-C777-BE35A065055F}"/>
          </ac:grpSpMkLst>
        </pc:grpChg>
        <pc:grpChg chg="del">
          <ac:chgData name="박현성" userId="898e83cc-14d8-4195-a39f-af8d97c9edf0" providerId="ADAL" clId="{64DBC020-F1C9-4236-8465-F7B814EB37C2}" dt="2022-11-17T02:10:27.535" v="229" actId="478"/>
          <ac:grpSpMkLst>
            <pc:docMk/>
            <pc:sldMk cId="1235590722" sldId="301"/>
            <ac:grpSpMk id="23" creationId="{FADB8AF2-F0F6-D4DD-8091-47303ADEDB85}"/>
          </ac:grpSpMkLst>
        </pc:grpChg>
        <pc:picChg chg="add mod">
          <ac:chgData name="박현성" userId="898e83cc-14d8-4195-a39f-af8d97c9edf0" providerId="ADAL" clId="{64DBC020-F1C9-4236-8465-F7B814EB37C2}" dt="2022-11-17T02:10:45.313" v="237" actId="1076"/>
          <ac:picMkLst>
            <pc:docMk/>
            <pc:sldMk cId="1235590722" sldId="301"/>
            <ac:picMk id="3" creationId="{522FB24E-18EF-4C1D-BC4C-44A19106FC39}"/>
          </ac:picMkLst>
        </pc:picChg>
        <pc:picChg chg="del">
          <ac:chgData name="박현성" userId="898e83cc-14d8-4195-a39f-af8d97c9edf0" providerId="ADAL" clId="{64DBC020-F1C9-4236-8465-F7B814EB37C2}" dt="2022-11-17T02:10:19.238" v="222" actId="478"/>
          <ac:picMkLst>
            <pc:docMk/>
            <pc:sldMk cId="1235590722" sldId="301"/>
            <ac:picMk id="9" creationId="{5A5F1035-C395-7B0E-8BE7-E073590A0B3C}"/>
          </ac:picMkLst>
        </pc:picChg>
        <pc:inkChg chg="del topLvl">
          <ac:chgData name="박현성" userId="898e83cc-14d8-4195-a39f-af8d97c9edf0" providerId="ADAL" clId="{64DBC020-F1C9-4236-8465-F7B814EB37C2}" dt="2022-11-17T02:10:27.535" v="229" actId="478"/>
          <ac:inkMkLst>
            <pc:docMk/>
            <pc:sldMk cId="1235590722" sldId="301"/>
            <ac:inkMk id="20" creationId="{49BFD79B-8DCB-FA7B-8317-5D10F9ECF1E3}"/>
          </ac:inkMkLst>
        </pc:inkChg>
      </pc:sldChg>
      <pc:sldChg chg="addSp delSp modSp">
        <pc:chgData name="박현성" userId="898e83cc-14d8-4195-a39f-af8d97c9edf0" providerId="ADAL" clId="{64DBC020-F1C9-4236-8465-F7B814EB37C2}" dt="2022-11-17T04:59:33.358" v="3513"/>
        <pc:sldMkLst>
          <pc:docMk/>
          <pc:sldMk cId="126165858" sldId="302"/>
        </pc:sldMkLst>
        <pc:spChg chg="add del">
          <ac:chgData name="박현성" userId="898e83cc-14d8-4195-a39f-af8d97c9edf0" providerId="ADAL" clId="{64DBC020-F1C9-4236-8465-F7B814EB37C2}" dt="2022-11-17T04:59:29.922" v="3509" actId="478"/>
          <ac:spMkLst>
            <pc:docMk/>
            <pc:sldMk cId="126165858" sldId="302"/>
            <ac:spMk id="4" creationId="{E995345D-0FBB-E035-C2AE-10E0574F9ACE}"/>
          </ac:spMkLst>
        </pc:spChg>
        <pc:spChg chg="del mod">
          <ac:chgData name="박현성" userId="898e83cc-14d8-4195-a39f-af8d97c9edf0" providerId="ADAL" clId="{64DBC020-F1C9-4236-8465-F7B814EB37C2}" dt="2022-11-17T02:34:41.188" v="1125" actId="478"/>
          <ac:spMkLst>
            <pc:docMk/>
            <pc:sldMk cId="126165858" sldId="302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4:54:47.005" v="3140"/>
          <ac:spMkLst>
            <pc:docMk/>
            <pc:sldMk cId="126165858" sldId="302"/>
            <ac:spMk id="8" creationId="{ECD21955-C4E5-5759-ED6A-8E5BD2F9A27A}"/>
          </ac:spMkLst>
        </pc:spChg>
        <pc:spChg chg="add mod">
          <ac:chgData name="박현성" userId="898e83cc-14d8-4195-a39f-af8d97c9edf0" providerId="ADAL" clId="{64DBC020-F1C9-4236-8465-F7B814EB37C2}" dt="2022-11-17T04:57:48.349" v="3494"/>
          <ac:spMkLst>
            <pc:docMk/>
            <pc:sldMk cId="126165858" sldId="302"/>
            <ac:spMk id="14" creationId="{DC3B8760-6DEF-4B11-9BE5-85395E7985AA}"/>
          </ac:spMkLst>
        </pc:spChg>
        <pc:grpChg chg="add del mod">
          <ac:chgData name="박현성" userId="898e83cc-14d8-4195-a39f-af8d97c9edf0" providerId="ADAL" clId="{64DBC020-F1C9-4236-8465-F7B814EB37C2}" dt="2022-11-17T04:59:33.198" v="3512" actId="478"/>
          <ac:grpSpMkLst>
            <pc:docMk/>
            <pc:sldMk cId="126165858" sldId="302"/>
            <ac:grpSpMk id="5" creationId="{CC8D506C-48B9-B1B7-89C3-CDD24911878F}"/>
          </ac:grpSpMkLst>
        </pc:grpChg>
        <pc:grpChg chg="mod">
          <ac:chgData name="박현성" userId="898e83cc-14d8-4195-a39f-af8d97c9edf0" providerId="ADAL" clId="{64DBC020-F1C9-4236-8465-F7B814EB37C2}" dt="2022-11-17T04:54:57.601" v="3142" actId="1076"/>
          <ac:grpSpMkLst>
            <pc:docMk/>
            <pc:sldMk cId="126165858" sldId="302"/>
            <ac:grpSpMk id="10" creationId="{3C8ED9DC-072D-61DF-5BAB-8CAB42A02179}"/>
          </ac:grpSpMkLst>
        </pc:grpChg>
        <pc:grpChg chg="add del">
          <ac:chgData name="박현성" userId="898e83cc-14d8-4195-a39f-af8d97c9edf0" providerId="ADAL" clId="{64DBC020-F1C9-4236-8465-F7B814EB37C2}" dt="2022-11-17T04:59:27.013" v="3508"/>
          <ac:grpSpMkLst>
            <pc:docMk/>
            <pc:sldMk cId="126165858" sldId="302"/>
            <ac:grpSpMk id="17" creationId="{38F7CFE1-B36F-44AA-AD81-2C4C474EA9AD}"/>
          </ac:grpSpMkLst>
        </pc:grpChg>
        <pc:grpChg chg="add del mod">
          <ac:chgData name="박현성" userId="898e83cc-14d8-4195-a39f-af8d97c9edf0" providerId="ADAL" clId="{64DBC020-F1C9-4236-8465-F7B814EB37C2}" dt="2022-11-17T04:59:32.375" v="3511"/>
          <ac:grpSpMkLst>
            <pc:docMk/>
            <pc:sldMk cId="126165858" sldId="302"/>
            <ac:grpSpMk id="21" creationId="{E7930BD2-37B3-4E04-84DD-98804746CFBD}"/>
          </ac:grpSpMkLst>
        </pc:grpChg>
        <pc:grpChg chg="add">
          <ac:chgData name="박현성" userId="898e83cc-14d8-4195-a39f-af8d97c9edf0" providerId="ADAL" clId="{64DBC020-F1C9-4236-8465-F7B814EB37C2}" dt="2022-11-17T04:59:33.358" v="3513"/>
          <ac:grpSpMkLst>
            <pc:docMk/>
            <pc:sldMk cId="126165858" sldId="302"/>
            <ac:grpSpMk id="25" creationId="{35C1C4C2-B4C7-4527-889A-4800046B1F0A}"/>
          </ac:grpSpMkLst>
        </pc:grpChg>
        <pc:cxnChg chg="add del">
          <ac:chgData name="박현성" userId="898e83cc-14d8-4195-a39f-af8d97c9edf0" providerId="ADAL" clId="{64DBC020-F1C9-4236-8465-F7B814EB37C2}" dt="2022-11-17T04:59:33.198" v="3512" actId="478"/>
          <ac:cxnSpMkLst>
            <pc:docMk/>
            <pc:sldMk cId="126165858" sldId="302"/>
            <ac:cxnSpMk id="2" creationId="{3EF982E8-3C54-4037-7B80-F85FACCE4FCF}"/>
          </ac:cxnSpMkLst>
        </pc:cxnChg>
        <pc:cxnChg chg="add del">
          <ac:chgData name="박현성" userId="898e83cc-14d8-4195-a39f-af8d97c9edf0" providerId="ADAL" clId="{64DBC020-F1C9-4236-8465-F7B814EB37C2}" dt="2022-11-17T04:59:27.013" v="3508"/>
          <ac:cxnSpMkLst>
            <pc:docMk/>
            <pc:sldMk cId="126165858" sldId="302"/>
            <ac:cxnSpMk id="15" creationId="{BCCBB17B-0272-42E1-9834-174BACDE7822}"/>
          </ac:cxnSpMkLst>
        </pc:cxnChg>
        <pc:cxnChg chg="add del">
          <ac:chgData name="박현성" userId="898e83cc-14d8-4195-a39f-af8d97c9edf0" providerId="ADAL" clId="{64DBC020-F1C9-4236-8465-F7B814EB37C2}" dt="2022-11-17T04:59:32.375" v="3511"/>
          <ac:cxnSpMkLst>
            <pc:docMk/>
            <pc:sldMk cId="126165858" sldId="302"/>
            <ac:cxnSpMk id="20" creationId="{7DE8158A-880F-4261-88AE-16C542683D45}"/>
          </ac:cxnSpMkLst>
        </pc:cxnChg>
        <pc:cxnChg chg="add">
          <ac:chgData name="박현성" userId="898e83cc-14d8-4195-a39f-af8d97c9edf0" providerId="ADAL" clId="{64DBC020-F1C9-4236-8465-F7B814EB37C2}" dt="2022-11-17T04:59:33.358" v="3513"/>
          <ac:cxnSpMkLst>
            <pc:docMk/>
            <pc:sldMk cId="126165858" sldId="302"/>
            <ac:cxnSpMk id="24" creationId="{4907B397-3F2C-4EF6-895D-2E7630DD488C}"/>
          </ac:cxnSpMkLst>
        </pc:cxnChg>
      </pc:sldChg>
      <pc:sldChg chg="addSp delSp modSp ord addCm delCm modCm">
        <pc:chgData name="박현성" userId="898e83cc-14d8-4195-a39f-af8d97c9edf0" providerId="ADAL" clId="{64DBC020-F1C9-4236-8465-F7B814EB37C2}" dt="2022-11-17T03:02:10.834" v="2557"/>
        <pc:sldMkLst>
          <pc:docMk/>
          <pc:sldMk cId="1036628394" sldId="303"/>
        </pc:sldMkLst>
        <pc:spChg chg="mod">
          <ac:chgData name="박현성" userId="898e83cc-14d8-4195-a39f-af8d97c9edf0" providerId="ADAL" clId="{64DBC020-F1C9-4236-8465-F7B814EB37C2}" dt="2022-11-17T03:01:54.946" v="2552" actId="20577"/>
          <ac:spMkLst>
            <pc:docMk/>
            <pc:sldMk cId="1036628394" sldId="303"/>
            <ac:spMk id="12" creationId="{6E850D89-D140-4831-8C9B-A7169D9A6ECF}"/>
          </ac:spMkLst>
        </pc:spChg>
        <pc:grpChg chg="del">
          <ac:chgData name="박현성" userId="898e83cc-14d8-4195-a39f-af8d97c9edf0" providerId="ADAL" clId="{64DBC020-F1C9-4236-8465-F7B814EB37C2}" dt="2022-11-17T03:01:12.062" v="2500" actId="478"/>
          <ac:grpSpMkLst>
            <pc:docMk/>
            <pc:sldMk cId="1036628394" sldId="303"/>
            <ac:grpSpMk id="5" creationId="{CC8D506C-48B9-B1B7-89C3-CDD24911878F}"/>
          </ac:grpSpMkLst>
        </pc:grpChg>
        <pc:grpChg chg="add mod">
          <ac:chgData name="박현성" userId="898e83cc-14d8-4195-a39f-af8d97c9edf0" providerId="ADAL" clId="{64DBC020-F1C9-4236-8465-F7B814EB37C2}" dt="2022-11-17T03:01:52.486" v="2549"/>
          <ac:grpSpMkLst>
            <pc:docMk/>
            <pc:sldMk cId="1036628394" sldId="303"/>
            <ac:grpSpMk id="10" creationId="{E63D5041-2574-4AD3-90C7-AC44009AD680}"/>
          </ac:grpSpMkLst>
        </pc:grpChg>
        <pc:graphicFrameChg chg="mod modGraphic">
          <ac:chgData name="박현성" userId="898e83cc-14d8-4195-a39f-af8d97c9edf0" providerId="ADAL" clId="{64DBC020-F1C9-4236-8465-F7B814EB37C2}" dt="2022-11-17T02:02:19.856" v="44" actId="1076"/>
          <ac:graphicFrameMkLst>
            <pc:docMk/>
            <pc:sldMk cId="1036628394" sldId="303"/>
            <ac:graphicFrameMk id="9" creationId="{774CED5D-D705-8692-553F-440108D04059}"/>
          </ac:graphicFrameMkLst>
        </pc:graphicFrameChg>
      </pc:sldChg>
      <pc:sldChg chg="addSp delSp modSp ord">
        <pc:chgData name="박현성" userId="898e83cc-14d8-4195-a39f-af8d97c9edf0" providerId="ADAL" clId="{64DBC020-F1C9-4236-8465-F7B814EB37C2}" dt="2022-11-17T04:59:37.042" v="3515"/>
        <pc:sldMkLst>
          <pc:docMk/>
          <pc:sldMk cId="2480956666" sldId="304"/>
        </pc:sldMkLst>
        <pc:spChg chg="del">
          <ac:chgData name="박현성" userId="898e83cc-14d8-4195-a39f-af8d97c9edf0" providerId="ADAL" clId="{64DBC020-F1C9-4236-8465-F7B814EB37C2}" dt="2022-11-17T02:34:40.433" v="1123" actId="478"/>
          <ac:spMkLst>
            <pc:docMk/>
            <pc:sldMk cId="2480956666" sldId="304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4:54:44.850" v="3139"/>
          <ac:spMkLst>
            <pc:docMk/>
            <pc:sldMk cId="2480956666" sldId="304"/>
            <ac:spMk id="8" creationId="{ECD21955-C4E5-5759-ED6A-8E5BD2F9A27A}"/>
          </ac:spMkLst>
        </pc:spChg>
        <pc:spChg chg="add mod">
          <ac:chgData name="박현성" userId="898e83cc-14d8-4195-a39f-af8d97c9edf0" providerId="ADAL" clId="{64DBC020-F1C9-4236-8465-F7B814EB37C2}" dt="2022-11-17T04:56:15.857" v="3382" actId="1076"/>
          <ac:spMkLst>
            <pc:docMk/>
            <pc:sldMk cId="2480956666" sldId="304"/>
            <ac:spMk id="9" creationId="{5D5AAA38-AE1D-47E2-97C5-43E94B7F4DD7}"/>
          </ac:spMkLst>
        </pc:spChg>
        <pc:grpChg chg="del mod">
          <ac:chgData name="박현성" userId="898e83cc-14d8-4195-a39f-af8d97c9edf0" providerId="ADAL" clId="{64DBC020-F1C9-4236-8465-F7B814EB37C2}" dt="2022-11-17T04:59:36.874" v="3514" actId="478"/>
          <ac:grpSpMkLst>
            <pc:docMk/>
            <pc:sldMk cId="2480956666" sldId="304"/>
            <ac:grpSpMk id="5" creationId="{CC8D506C-48B9-B1B7-89C3-CDD24911878F}"/>
          </ac:grpSpMkLst>
        </pc:grpChg>
        <pc:grpChg chg="add">
          <ac:chgData name="박현성" userId="898e83cc-14d8-4195-a39f-af8d97c9edf0" providerId="ADAL" clId="{64DBC020-F1C9-4236-8465-F7B814EB37C2}" dt="2022-11-17T04:59:37.042" v="3515"/>
          <ac:grpSpMkLst>
            <pc:docMk/>
            <pc:sldMk cId="2480956666" sldId="304"/>
            <ac:grpSpMk id="18" creationId="{A441D6A3-374C-4800-B3F9-51B0DB100516}"/>
          </ac:grpSpMkLst>
        </pc:grpChg>
        <pc:grpChg chg="mod">
          <ac:chgData name="박현성" userId="898e83cc-14d8-4195-a39f-af8d97c9edf0" providerId="ADAL" clId="{64DBC020-F1C9-4236-8465-F7B814EB37C2}" dt="2022-11-17T04:55:02.342" v="3144" actId="1076"/>
          <ac:grpSpMkLst>
            <pc:docMk/>
            <pc:sldMk cId="2480956666" sldId="304"/>
            <ac:grpSpMk id="22" creationId="{D8BCF46E-0D59-EA1D-0C48-981F2281AC0D}"/>
          </ac:grpSpMkLst>
        </pc:grpChg>
        <pc:cxnChg chg="del">
          <ac:chgData name="박현성" userId="898e83cc-14d8-4195-a39f-af8d97c9edf0" providerId="ADAL" clId="{64DBC020-F1C9-4236-8465-F7B814EB37C2}" dt="2022-11-17T04:59:36.874" v="3514" actId="478"/>
          <ac:cxnSpMkLst>
            <pc:docMk/>
            <pc:sldMk cId="2480956666" sldId="304"/>
            <ac:cxnSpMk id="2" creationId="{3EF982E8-3C54-4037-7B80-F85FACCE4FCF}"/>
          </ac:cxnSpMkLst>
        </pc:cxnChg>
        <pc:cxnChg chg="add">
          <ac:chgData name="박현성" userId="898e83cc-14d8-4195-a39f-af8d97c9edf0" providerId="ADAL" clId="{64DBC020-F1C9-4236-8465-F7B814EB37C2}" dt="2022-11-17T04:59:37.042" v="3515"/>
          <ac:cxnSpMkLst>
            <pc:docMk/>
            <pc:sldMk cId="2480956666" sldId="304"/>
            <ac:cxnSpMk id="15" creationId="{9C40C071-6B9C-4BFF-83F5-E770C4001249}"/>
          </ac:cxnSpMkLst>
        </pc:cxnChg>
      </pc:sldChg>
      <pc:sldChg chg="addSp delSp modSp add">
        <pc:chgData name="박현성" userId="898e83cc-14d8-4195-a39f-af8d97c9edf0" providerId="ADAL" clId="{64DBC020-F1C9-4236-8465-F7B814EB37C2}" dt="2022-11-17T04:59:17.943" v="3503"/>
        <pc:sldMkLst>
          <pc:docMk/>
          <pc:sldMk cId="188479222" sldId="305"/>
        </pc:sldMkLst>
        <pc:spChg chg="mod">
          <ac:chgData name="박현성" userId="898e83cc-14d8-4195-a39f-af8d97c9edf0" providerId="ADAL" clId="{64DBC020-F1C9-4236-8465-F7B814EB37C2}" dt="2022-11-17T04:59:16.868" v="3502"/>
          <ac:spMkLst>
            <pc:docMk/>
            <pc:sldMk cId="188479222" sldId="305"/>
            <ac:spMk id="6" creationId="{8449C1DF-399F-EE74-56F1-AD36B2AB344C}"/>
          </ac:spMkLst>
        </pc:spChg>
        <pc:spChg chg="del mod">
          <ac:chgData name="박현성" userId="898e83cc-14d8-4195-a39f-af8d97c9edf0" providerId="ADAL" clId="{64DBC020-F1C9-4236-8465-F7B814EB37C2}" dt="2022-11-17T02:34:36.514" v="1120" actId="478"/>
          <ac:spMkLst>
            <pc:docMk/>
            <pc:sldMk cId="188479222" sldId="305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4:59:17.943" v="3503"/>
          <ac:spMkLst>
            <pc:docMk/>
            <pc:sldMk cId="188479222" sldId="305"/>
            <ac:spMk id="8" creationId="{ECD21955-C4E5-5759-ED6A-8E5BD2F9A27A}"/>
          </ac:spMkLst>
        </pc:spChg>
        <pc:spChg chg="mod">
          <ac:chgData name="박현성" userId="898e83cc-14d8-4195-a39f-af8d97c9edf0" providerId="ADAL" clId="{64DBC020-F1C9-4236-8465-F7B814EB37C2}" dt="2022-11-17T02:04:33.379" v="200" actId="1076"/>
          <ac:spMkLst>
            <pc:docMk/>
            <pc:sldMk cId="188479222" sldId="305"/>
            <ac:spMk id="15" creationId="{1F33F62D-85E5-565C-F49A-5E21C52D63C2}"/>
          </ac:spMkLst>
        </pc:spChg>
        <pc:grpChg chg="mod">
          <ac:chgData name="박현성" userId="898e83cc-14d8-4195-a39f-af8d97c9edf0" providerId="ADAL" clId="{64DBC020-F1C9-4236-8465-F7B814EB37C2}" dt="2022-11-17T04:59:17.943" v="3503"/>
          <ac:grpSpMkLst>
            <pc:docMk/>
            <pc:sldMk cId="188479222" sldId="305"/>
            <ac:grpSpMk id="5" creationId="{CC8D506C-48B9-B1B7-89C3-CDD24911878F}"/>
          </ac:grpSpMkLst>
        </pc:grpChg>
        <pc:picChg chg="add del mod">
          <ac:chgData name="박현성" userId="898e83cc-14d8-4195-a39f-af8d97c9edf0" providerId="ADAL" clId="{64DBC020-F1C9-4236-8465-F7B814EB37C2}" dt="2022-11-17T02:07:41.067" v="204" actId="478"/>
          <ac:picMkLst>
            <pc:docMk/>
            <pc:sldMk cId="188479222" sldId="305"/>
            <ac:picMk id="3" creationId="{506A4A2C-C179-4ACE-9732-E83B1F5E2EF1}"/>
          </ac:picMkLst>
        </pc:picChg>
      </pc:sldChg>
      <pc:sldChg chg="addSp delSp modSp add del">
        <pc:chgData name="박현성" userId="898e83cc-14d8-4195-a39f-af8d97c9edf0" providerId="ADAL" clId="{64DBC020-F1C9-4236-8465-F7B814EB37C2}" dt="2022-11-17T02:04:24.652" v="195" actId="2696"/>
        <pc:sldMkLst>
          <pc:docMk/>
          <pc:sldMk cId="821286352" sldId="305"/>
        </pc:sldMkLst>
        <pc:spChg chg="add mod">
          <ac:chgData name="박현성" userId="898e83cc-14d8-4195-a39f-af8d97c9edf0" providerId="ADAL" clId="{64DBC020-F1C9-4236-8465-F7B814EB37C2}" dt="2022-11-17T02:01:05.210" v="21" actId="13822"/>
          <ac:spMkLst>
            <pc:docMk/>
            <pc:sldMk cId="821286352" sldId="305"/>
            <ac:spMk id="2" creationId="{4E5A1359-5C3F-4B75-8237-2716CF6BDC6E}"/>
          </ac:spMkLst>
        </pc:spChg>
        <pc:spChg chg="add mod">
          <ac:chgData name="박현성" userId="898e83cc-14d8-4195-a39f-af8d97c9edf0" providerId="ADAL" clId="{64DBC020-F1C9-4236-8465-F7B814EB37C2}" dt="2022-11-17T02:01:08.878" v="23" actId="1076"/>
          <ac:spMkLst>
            <pc:docMk/>
            <pc:sldMk cId="821286352" sldId="305"/>
            <ac:spMk id="25" creationId="{FB9EB3E1-971B-485D-8C4D-1786CF296E39}"/>
          </ac:spMkLst>
        </pc:spChg>
        <pc:grpChg chg="del">
          <ac:chgData name="박현성" userId="898e83cc-14d8-4195-a39f-af8d97c9edf0" providerId="ADAL" clId="{64DBC020-F1C9-4236-8465-F7B814EB37C2}" dt="2022-11-17T02:00:55.460" v="16" actId="478"/>
          <ac:grpSpMkLst>
            <pc:docMk/>
            <pc:sldMk cId="821286352" sldId="305"/>
            <ac:grpSpMk id="22" creationId="{8DEA9C29-7E28-7EAE-6025-1CD1D04ADC3A}"/>
          </ac:grpSpMkLst>
        </pc:grpChg>
        <pc:grpChg chg="del">
          <ac:chgData name="박현성" userId="898e83cc-14d8-4195-a39f-af8d97c9edf0" providerId="ADAL" clId="{64DBC020-F1C9-4236-8465-F7B814EB37C2}" dt="2022-11-17T02:00:56.113" v="17" actId="478"/>
          <ac:grpSpMkLst>
            <pc:docMk/>
            <pc:sldMk cId="821286352" sldId="305"/>
            <ac:grpSpMk id="46" creationId="{5A69BEE8-3EB2-CB2E-89C2-C3FF5F5153A2}"/>
          </ac:grpSpMkLst>
        </pc:grpChg>
      </pc:sldChg>
      <pc:sldChg chg="addSp delSp modSp add">
        <pc:chgData name="박현성" userId="898e83cc-14d8-4195-a39f-af8d97c9edf0" providerId="ADAL" clId="{64DBC020-F1C9-4236-8465-F7B814EB37C2}" dt="2022-11-17T04:59:23.770" v="3505"/>
        <pc:sldMkLst>
          <pc:docMk/>
          <pc:sldMk cId="98695153" sldId="306"/>
        </pc:sldMkLst>
        <pc:spChg chg="mod">
          <ac:chgData name="박현성" userId="898e83cc-14d8-4195-a39f-af8d97c9edf0" providerId="ADAL" clId="{64DBC020-F1C9-4236-8465-F7B814EB37C2}" dt="2022-11-17T04:55:06.546" v="3146" actId="1076"/>
          <ac:spMkLst>
            <pc:docMk/>
            <pc:sldMk cId="98695153" sldId="306"/>
            <ac:spMk id="3" creationId="{3EE4EB89-1356-4EFC-8D45-42BFF4CF9BF4}"/>
          </ac:spMkLst>
        </pc:spChg>
        <pc:spChg chg="del">
          <ac:chgData name="박현성" userId="898e83cc-14d8-4195-a39f-af8d97c9edf0" providerId="ADAL" clId="{64DBC020-F1C9-4236-8465-F7B814EB37C2}" dt="2022-11-17T02:34:38.923" v="1122" actId="478"/>
          <ac:spMkLst>
            <pc:docMk/>
            <pc:sldMk cId="98695153" sldId="306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4:54:42.338" v="3138"/>
          <ac:spMkLst>
            <pc:docMk/>
            <pc:sldMk cId="98695153" sldId="306"/>
            <ac:spMk id="8" creationId="{ECD21955-C4E5-5759-ED6A-8E5BD2F9A27A}"/>
          </ac:spMkLst>
        </pc:spChg>
        <pc:spChg chg="add mod">
          <ac:chgData name="박현성" userId="898e83cc-14d8-4195-a39f-af8d97c9edf0" providerId="ADAL" clId="{64DBC020-F1C9-4236-8465-F7B814EB37C2}" dt="2022-11-17T04:57:22.205" v="3481"/>
          <ac:spMkLst>
            <pc:docMk/>
            <pc:sldMk cId="98695153" sldId="306"/>
            <ac:spMk id="14" creationId="{06B0CD6C-B082-483F-AFFB-3A3B68968729}"/>
          </ac:spMkLst>
        </pc:spChg>
        <pc:grpChg chg="del mod">
          <ac:chgData name="박현성" userId="898e83cc-14d8-4195-a39f-af8d97c9edf0" providerId="ADAL" clId="{64DBC020-F1C9-4236-8465-F7B814EB37C2}" dt="2022-11-17T04:59:23.622" v="3504" actId="478"/>
          <ac:grpSpMkLst>
            <pc:docMk/>
            <pc:sldMk cId="98695153" sldId="306"/>
            <ac:grpSpMk id="5" creationId="{CC8D506C-48B9-B1B7-89C3-CDD24911878F}"/>
          </ac:grpSpMkLst>
        </pc:grpChg>
        <pc:grpChg chg="add">
          <ac:chgData name="박현성" userId="898e83cc-14d8-4195-a39f-af8d97c9edf0" providerId="ADAL" clId="{64DBC020-F1C9-4236-8465-F7B814EB37C2}" dt="2022-11-17T04:59:23.770" v="3505"/>
          <ac:grpSpMkLst>
            <pc:docMk/>
            <pc:sldMk cId="98695153" sldId="306"/>
            <ac:grpSpMk id="17" creationId="{99A4357F-6E34-4917-9558-3B2C5A743C3A}"/>
          </ac:grpSpMkLst>
        </pc:grpChg>
        <pc:grpChg chg="mod">
          <ac:chgData name="박현성" userId="898e83cc-14d8-4195-a39f-af8d97c9edf0" providerId="ADAL" clId="{64DBC020-F1C9-4236-8465-F7B814EB37C2}" dt="2022-11-17T04:55:10.646" v="3148" actId="1076"/>
          <ac:grpSpMkLst>
            <pc:docMk/>
            <pc:sldMk cId="98695153" sldId="306"/>
            <ac:grpSpMk id="23" creationId="{FADB8AF2-F0F6-D4DD-8091-47303ADEDB85}"/>
          </ac:grpSpMkLst>
        </pc:grpChg>
        <pc:picChg chg="add del">
          <ac:chgData name="박현성" userId="898e83cc-14d8-4195-a39f-af8d97c9edf0" providerId="ADAL" clId="{64DBC020-F1C9-4236-8465-F7B814EB37C2}" dt="2022-11-17T02:10:23.484" v="226"/>
          <ac:picMkLst>
            <pc:docMk/>
            <pc:sldMk cId="98695153" sldId="306"/>
            <ac:picMk id="3" creationId="{1D391E90-88BC-4D51-BF27-FC9CE2BBD53C}"/>
          </ac:picMkLst>
        </pc:picChg>
        <pc:cxnChg chg="del">
          <ac:chgData name="박현성" userId="898e83cc-14d8-4195-a39f-af8d97c9edf0" providerId="ADAL" clId="{64DBC020-F1C9-4236-8465-F7B814EB37C2}" dt="2022-11-17T04:59:23.622" v="3504" actId="478"/>
          <ac:cxnSpMkLst>
            <pc:docMk/>
            <pc:sldMk cId="98695153" sldId="306"/>
            <ac:cxnSpMk id="2" creationId="{3EF982E8-3C54-4037-7B80-F85FACCE4FCF}"/>
          </ac:cxnSpMkLst>
        </pc:cxnChg>
        <pc:cxnChg chg="add">
          <ac:chgData name="박현성" userId="898e83cc-14d8-4195-a39f-af8d97c9edf0" providerId="ADAL" clId="{64DBC020-F1C9-4236-8465-F7B814EB37C2}" dt="2022-11-17T04:59:23.770" v="3505"/>
          <ac:cxnSpMkLst>
            <pc:docMk/>
            <pc:sldMk cId="98695153" sldId="306"/>
            <ac:cxnSpMk id="16" creationId="{6F986871-3E0A-4198-8EAC-48AC3884CAA6}"/>
          </ac:cxnSpMkLst>
        </pc:cxnChg>
      </pc:sldChg>
      <pc:sldChg chg="addSp delSp modSp add">
        <pc:chgData name="박현성" userId="898e83cc-14d8-4195-a39f-af8d97c9edf0" providerId="ADAL" clId="{64DBC020-F1C9-4236-8465-F7B814EB37C2}" dt="2022-11-17T03:10:56.051" v="2650" actId="2085"/>
        <pc:sldMkLst>
          <pc:docMk/>
          <pc:sldMk cId="2399780266" sldId="307"/>
        </pc:sldMkLst>
        <pc:spChg chg="add del mod">
          <ac:chgData name="박현성" userId="898e83cc-14d8-4195-a39f-af8d97c9edf0" providerId="ADAL" clId="{64DBC020-F1C9-4236-8465-F7B814EB37C2}" dt="2022-11-17T02:42:39.449" v="1449" actId="478"/>
          <ac:spMkLst>
            <pc:docMk/>
            <pc:sldMk cId="2399780266" sldId="307"/>
            <ac:spMk id="2" creationId="{FABD61A3-C499-4CFD-9AFB-C38C65582BA6}"/>
          </ac:spMkLst>
        </pc:spChg>
        <pc:spChg chg="add del mod">
          <ac:chgData name="박현성" userId="898e83cc-14d8-4195-a39f-af8d97c9edf0" providerId="ADAL" clId="{64DBC020-F1C9-4236-8465-F7B814EB37C2}" dt="2022-11-17T02:42:43.399" v="1452" actId="478"/>
          <ac:spMkLst>
            <pc:docMk/>
            <pc:sldMk cId="2399780266" sldId="307"/>
            <ac:spMk id="4" creationId="{C783892F-B89F-4973-98CC-4D7BB8A9BBD7}"/>
          </ac:spMkLst>
        </pc:spChg>
        <pc:spChg chg="add del mod">
          <ac:chgData name="박현성" userId="898e83cc-14d8-4195-a39f-af8d97c9edf0" providerId="ADAL" clId="{64DBC020-F1C9-4236-8465-F7B814EB37C2}" dt="2022-11-17T02:42:43.722" v="1453" actId="478"/>
          <ac:spMkLst>
            <pc:docMk/>
            <pc:sldMk cId="2399780266" sldId="307"/>
            <ac:spMk id="7" creationId="{64E28D68-C6EC-4E6F-B36C-290E6786ED02}"/>
          </ac:spMkLst>
        </pc:spChg>
        <pc:spChg chg="add mod">
          <ac:chgData name="박현성" userId="898e83cc-14d8-4195-a39f-af8d97c9edf0" providerId="ADAL" clId="{64DBC020-F1C9-4236-8465-F7B814EB37C2}" dt="2022-11-17T02:59:47.429" v="2425" actId="1076"/>
          <ac:spMkLst>
            <pc:docMk/>
            <pc:sldMk cId="2399780266" sldId="307"/>
            <ac:spMk id="9" creationId="{1DA71443-EC73-44CD-BC7D-25AB324FDFA6}"/>
          </ac:spMkLst>
        </pc:spChg>
        <pc:spChg chg="add del mod">
          <ac:chgData name="박현성" userId="898e83cc-14d8-4195-a39f-af8d97c9edf0" providerId="ADAL" clId="{64DBC020-F1C9-4236-8465-F7B814EB37C2}" dt="2022-11-17T02:13:06.839" v="339" actId="478"/>
          <ac:spMkLst>
            <pc:docMk/>
            <pc:sldMk cId="2399780266" sldId="307"/>
            <ac:spMk id="25" creationId="{AB8271A8-D39D-427A-A4B8-F95580E27EC2}"/>
          </ac:spMkLst>
        </pc:spChg>
        <pc:spChg chg="add del mod">
          <ac:chgData name="박현성" userId="898e83cc-14d8-4195-a39f-af8d97c9edf0" providerId="ADAL" clId="{64DBC020-F1C9-4236-8465-F7B814EB37C2}" dt="2022-11-17T02:13:06.287" v="338" actId="478"/>
          <ac:spMkLst>
            <pc:docMk/>
            <pc:sldMk cId="2399780266" sldId="307"/>
            <ac:spMk id="28" creationId="{4753170F-7809-44BD-97DC-44838E869E9B}"/>
          </ac:spMkLst>
        </pc:spChg>
        <pc:spChg chg="add del mod">
          <ac:chgData name="박현성" userId="898e83cc-14d8-4195-a39f-af8d97c9edf0" providerId="ADAL" clId="{64DBC020-F1C9-4236-8465-F7B814EB37C2}" dt="2022-11-17T02:42:42.991" v="1451" actId="478"/>
          <ac:spMkLst>
            <pc:docMk/>
            <pc:sldMk cId="2399780266" sldId="307"/>
            <ac:spMk id="29" creationId="{CA132425-D790-408A-85C7-731E41BB022D}"/>
          </ac:spMkLst>
        </pc:spChg>
        <pc:spChg chg="add del mod">
          <ac:chgData name="박현성" userId="898e83cc-14d8-4195-a39f-af8d97c9edf0" providerId="ADAL" clId="{64DBC020-F1C9-4236-8465-F7B814EB37C2}" dt="2022-11-17T02:42:42.328" v="1450" actId="478"/>
          <ac:spMkLst>
            <pc:docMk/>
            <pc:sldMk cId="2399780266" sldId="307"/>
            <ac:spMk id="30" creationId="{51B507A6-8D04-4987-9917-DC3220EDA780}"/>
          </ac:spMkLst>
        </pc:spChg>
        <pc:spChg chg="mod">
          <ac:chgData name="박현성" userId="898e83cc-14d8-4195-a39f-af8d97c9edf0" providerId="ADAL" clId="{64DBC020-F1C9-4236-8465-F7B814EB37C2}" dt="2022-11-17T02:59:38.514" v="2424" actId="207"/>
          <ac:spMkLst>
            <pc:docMk/>
            <pc:sldMk cId="2399780266" sldId="307"/>
            <ac:spMk id="34" creationId="{B0A001F0-DAD4-26AE-927C-3E94B68DD023}"/>
          </ac:spMkLst>
        </pc:spChg>
        <pc:spChg chg="add mod">
          <ac:chgData name="박현성" userId="898e83cc-14d8-4195-a39f-af8d97c9edf0" providerId="ADAL" clId="{64DBC020-F1C9-4236-8465-F7B814EB37C2}" dt="2022-11-17T02:19:12.218" v="451" actId="571"/>
          <ac:spMkLst>
            <pc:docMk/>
            <pc:sldMk cId="2399780266" sldId="307"/>
            <ac:spMk id="35" creationId="{4082A9D9-D700-4769-A30E-3C5BF3B3AAC0}"/>
          </ac:spMkLst>
        </pc:spChg>
        <pc:spChg chg="add mod">
          <ac:chgData name="박현성" userId="898e83cc-14d8-4195-a39f-af8d97c9edf0" providerId="ADAL" clId="{64DBC020-F1C9-4236-8465-F7B814EB37C2}" dt="2022-11-17T02:19:12.218" v="451" actId="571"/>
          <ac:spMkLst>
            <pc:docMk/>
            <pc:sldMk cId="2399780266" sldId="307"/>
            <ac:spMk id="37" creationId="{D68AEE39-BFD7-41F2-AC4E-B3CEAB631CD2}"/>
          </ac:spMkLst>
        </pc:spChg>
        <pc:spChg chg="add mod">
          <ac:chgData name="박현성" userId="898e83cc-14d8-4195-a39f-af8d97c9edf0" providerId="ADAL" clId="{64DBC020-F1C9-4236-8465-F7B814EB37C2}" dt="2022-11-17T02:59:47.429" v="2425" actId="1076"/>
          <ac:spMkLst>
            <pc:docMk/>
            <pc:sldMk cId="2399780266" sldId="307"/>
            <ac:spMk id="38" creationId="{5CF33583-26C5-4526-A125-E5EFDE619EFD}"/>
          </ac:spMkLst>
        </pc:spChg>
        <pc:spChg chg="add mod">
          <ac:chgData name="박현성" userId="898e83cc-14d8-4195-a39f-af8d97c9edf0" providerId="ADAL" clId="{64DBC020-F1C9-4236-8465-F7B814EB37C2}" dt="2022-11-17T02:59:47.429" v="2425" actId="1076"/>
          <ac:spMkLst>
            <pc:docMk/>
            <pc:sldMk cId="2399780266" sldId="307"/>
            <ac:spMk id="40" creationId="{C3492B92-2130-4662-840C-146099C7DA28}"/>
          </ac:spMkLst>
        </pc:spChg>
        <pc:spChg chg="add mod">
          <ac:chgData name="박현성" userId="898e83cc-14d8-4195-a39f-af8d97c9edf0" providerId="ADAL" clId="{64DBC020-F1C9-4236-8465-F7B814EB37C2}" dt="2022-11-17T02:59:47.429" v="2425" actId="1076"/>
          <ac:spMkLst>
            <pc:docMk/>
            <pc:sldMk cId="2399780266" sldId="307"/>
            <ac:spMk id="42" creationId="{4C2FF0B2-F038-4279-868C-41F04C2097EB}"/>
          </ac:spMkLst>
        </pc:spChg>
        <pc:spChg chg="add mod">
          <ac:chgData name="박현성" userId="898e83cc-14d8-4195-a39f-af8d97c9edf0" providerId="ADAL" clId="{64DBC020-F1C9-4236-8465-F7B814EB37C2}" dt="2022-11-17T03:10:56.051" v="2650" actId="2085"/>
          <ac:spMkLst>
            <pc:docMk/>
            <pc:sldMk cId="2399780266" sldId="307"/>
            <ac:spMk id="43" creationId="{A7E294DC-0E2E-4577-924A-0F4D17B53CAE}"/>
          </ac:spMkLst>
        </pc:spChg>
        <pc:grpChg chg="del">
          <ac:chgData name="박현성" userId="898e83cc-14d8-4195-a39f-af8d97c9edf0" providerId="ADAL" clId="{64DBC020-F1C9-4236-8465-F7B814EB37C2}" dt="2022-11-17T02:12:35.629" v="296" actId="478"/>
          <ac:grpSpMkLst>
            <pc:docMk/>
            <pc:sldMk cId="2399780266" sldId="307"/>
            <ac:grpSpMk id="22" creationId="{8DEA9C29-7E28-7EAE-6025-1CD1D04ADC3A}"/>
          </ac:grpSpMkLst>
        </pc:grpChg>
        <pc:grpChg chg="del">
          <ac:chgData name="박현성" userId="898e83cc-14d8-4195-a39f-af8d97c9edf0" providerId="ADAL" clId="{64DBC020-F1C9-4236-8465-F7B814EB37C2}" dt="2022-11-17T02:12:36.039" v="297" actId="478"/>
          <ac:grpSpMkLst>
            <pc:docMk/>
            <pc:sldMk cId="2399780266" sldId="307"/>
            <ac:grpSpMk id="46" creationId="{5A69BEE8-3EB2-CB2E-89C2-C3FF5F5153A2}"/>
          </ac:grpSpMkLst>
        </pc:grpChg>
      </pc:sldChg>
      <pc:sldChg chg="add del">
        <pc:chgData name="박현성" userId="898e83cc-14d8-4195-a39f-af8d97c9edf0" providerId="ADAL" clId="{64DBC020-F1C9-4236-8465-F7B814EB37C2}" dt="2022-11-17T02:10:20.464" v="224"/>
        <pc:sldMkLst>
          <pc:docMk/>
          <pc:sldMk cId="3986348115" sldId="307"/>
        </pc:sldMkLst>
      </pc:sldChg>
      <pc:sldChg chg="addSp delSp modSp add ord addCm delCm modCm">
        <pc:chgData name="박현성" userId="898e83cc-14d8-4195-a39f-af8d97c9edf0" providerId="ADAL" clId="{64DBC020-F1C9-4236-8465-F7B814EB37C2}" dt="2022-11-17T03:09:15.588" v="2644" actId="1076"/>
        <pc:sldMkLst>
          <pc:docMk/>
          <pc:sldMk cId="3060085469" sldId="308"/>
        </pc:sldMkLst>
        <pc:spChg chg="add mod">
          <ac:chgData name="박현성" userId="898e83cc-14d8-4195-a39f-af8d97c9edf0" providerId="ADAL" clId="{64DBC020-F1C9-4236-8465-F7B814EB37C2}" dt="2022-11-17T03:07:06.219" v="2633" actId="12"/>
          <ac:spMkLst>
            <pc:docMk/>
            <pc:sldMk cId="3060085469" sldId="308"/>
            <ac:spMk id="3" creationId="{B8C093D8-0120-4F7D-9E25-4C420FA142AB}"/>
          </ac:spMkLst>
        </pc:spChg>
        <pc:spChg chg="del">
          <ac:chgData name="박현성" userId="898e83cc-14d8-4195-a39f-af8d97c9edf0" providerId="ADAL" clId="{64DBC020-F1C9-4236-8465-F7B814EB37C2}" dt="2022-11-17T02:22:36.953" v="577" actId="478"/>
          <ac:spMkLst>
            <pc:docMk/>
            <pc:sldMk cId="3060085469" sldId="308"/>
            <ac:spMk id="7" creationId="{3E65323B-0C52-A420-E8A8-E6809F47EE9E}"/>
          </ac:spMkLst>
        </pc:spChg>
        <pc:spChg chg="mod">
          <ac:chgData name="박현성" userId="898e83cc-14d8-4195-a39f-af8d97c9edf0" providerId="ADAL" clId="{64DBC020-F1C9-4236-8465-F7B814EB37C2}" dt="2022-11-17T03:07:00.714" v="2632"/>
          <ac:spMkLst>
            <pc:docMk/>
            <pc:sldMk cId="3060085469" sldId="308"/>
            <ac:spMk id="8" creationId="{ECD21955-C4E5-5759-ED6A-8E5BD2F9A27A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11" creationId="{2362A8DF-70D6-4F27-8A89-C188E1FD5144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14" creationId="{93F6BA90-F3C7-4F88-992D-C4A1EE24FE4F}"/>
          </ac:spMkLst>
        </pc:spChg>
        <pc:spChg chg="del">
          <ac:chgData name="박현성" userId="898e83cc-14d8-4195-a39f-af8d97c9edf0" providerId="ADAL" clId="{64DBC020-F1C9-4236-8465-F7B814EB37C2}" dt="2022-11-17T02:21:01.280" v="491" actId="478"/>
          <ac:spMkLst>
            <pc:docMk/>
            <pc:sldMk cId="3060085469" sldId="308"/>
            <ac:spMk id="15" creationId="{1F33F62D-85E5-565C-F49A-5E21C52D63C2}"/>
          </ac:spMkLst>
        </pc:spChg>
        <pc:spChg chg="del">
          <ac:chgData name="박현성" userId="898e83cc-14d8-4195-a39f-af8d97c9edf0" providerId="ADAL" clId="{64DBC020-F1C9-4236-8465-F7B814EB37C2}" dt="2022-11-17T02:21:02.250" v="492" actId="478"/>
          <ac:spMkLst>
            <pc:docMk/>
            <pc:sldMk cId="3060085469" sldId="308"/>
            <ac:spMk id="16" creationId="{41ACB9FF-8D52-FE9B-03B6-2B192258882E}"/>
          </ac:spMkLst>
        </pc:spChg>
        <pc:spChg chg="add mod">
          <ac:chgData name="박현성" userId="898e83cc-14d8-4195-a39f-af8d97c9edf0" providerId="ADAL" clId="{64DBC020-F1C9-4236-8465-F7B814EB37C2}" dt="2022-11-17T02:23:12.227" v="592" actId="571"/>
          <ac:spMkLst>
            <pc:docMk/>
            <pc:sldMk cId="3060085469" sldId="308"/>
            <ac:spMk id="17" creationId="{9976496B-70B8-473C-BB9A-B862F411E0F5}"/>
          </ac:spMkLst>
        </pc:spChg>
        <pc:spChg chg="add mod">
          <ac:chgData name="박현성" userId="898e83cc-14d8-4195-a39f-af8d97c9edf0" providerId="ADAL" clId="{64DBC020-F1C9-4236-8465-F7B814EB37C2}" dt="2022-11-17T02:23:12.064" v="591" actId="571"/>
          <ac:spMkLst>
            <pc:docMk/>
            <pc:sldMk cId="3060085469" sldId="308"/>
            <ac:spMk id="18" creationId="{F5171DB1-AF25-4B1D-829D-842472036A64}"/>
          </ac:spMkLst>
        </pc:spChg>
        <pc:spChg chg="add mod">
          <ac:chgData name="박현성" userId="898e83cc-14d8-4195-a39f-af8d97c9edf0" providerId="ADAL" clId="{64DBC020-F1C9-4236-8465-F7B814EB37C2}" dt="2022-11-17T02:23:11.919" v="590" actId="571"/>
          <ac:spMkLst>
            <pc:docMk/>
            <pc:sldMk cId="3060085469" sldId="308"/>
            <ac:spMk id="19" creationId="{BEAF7182-A910-48F0-AE01-1DE9E8FF988B}"/>
          </ac:spMkLst>
        </pc:spChg>
        <pc:spChg chg="add mod">
          <ac:chgData name="박현성" userId="898e83cc-14d8-4195-a39f-af8d97c9edf0" providerId="ADAL" clId="{64DBC020-F1C9-4236-8465-F7B814EB37C2}" dt="2022-11-17T02:23:11.748" v="589" actId="571"/>
          <ac:spMkLst>
            <pc:docMk/>
            <pc:sldMk cId="3060085469" sldId="308"/>
            <ac:spMk id="20" creationId="{939EE0DA-5E10-49A7-8C2F-95EDE22C51A2}"/>
          </ac:spMkLst>
        </pc:spChg>
        <pc:spChg chg="add mod">
          <ac:chgData name="박현성" userId="898e83cc-14d8-4195-a39f-af8d97c9edf0" providerId="ADAL" clId="{64DBC020-F1C9-4236-8465-F7B814EB37C2}" dt="2022-11-17T02:23:11.512" v="588" actId="571"/>
          <ac:spMkLst>
            <pc:docMk/>
            <pc:sldMk cId="3060085469" sldId="308"/>
            <ac:spMk id="21" creationId="{145B4B4D-2F06-4B2F-8908-736EF370A7E9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22" creationId="{5F955FD0-D441-4BA8-97F1-6859CE930B5A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23" creationId="{7EF322CC-A37F-493E-B7B1-4E0327DF8632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24" creationId="{4090945A-28A1-4005-9E10-184780BDDC10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25" creationId="{30D1DA10-5D3B-4B90-A347-4BF6A0B3536A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26" creationId="{41AEDF19-990A-4C4A-8F1A-948D6373BA0F}"/>
          </ac:spMkLst>
        </pc:spChg>
        <pc:spChg chg="add mod">
          <ac:chgData name="박현성" userId="898e83cc-14d8-4195-a39f-af8d97c9edf0" providerId="ADAL" clId="{64DBC020-F1C9-4236-8465-F7B814EB37C2}" dt="2022-11-17T02:28:27.132" v="776" actId="20577"/>
          <ac:spMkLst>
            <pc:docMk/>
            <pc:sldMk cId="3060085469" sldId="308"/>
            <ac:spMk id="37" creationId="{6785877F-7A79-4536-8248-5F10DE8FBCA4}"/>
          </ac:spMkLst>
        </pc:spChg>
        <pc:spChg chg="add mod">
          <ac:chgData name="박현성" userId="898e83cc-14d8-4195-a39f-af8d97c9edf0" providerId="ADAL" clId="{64DBC020-F1C9-4236-8465-F7B814EB37C2}" dt="2022-11-17T02:31:26.725" v="1085" actId="313"/>
          <ac:spMkLst>
            <pc:docMk/>
            <pc:sldMk cId="3060085469" sldId="308"/>
            <ac:spMk id="38" creationId="{537565C5-4905-48C5-B6E8-D5D5851112C1}"/>
          </ac:spMkLst>
        </pc:spChg>
        <pc:spChg chg="add mod">
          <ac:chgData name="박현성" userId="898e83cc-14d8-4195-a39f-af8d97c9edf0" providerId="ADAL" clId="{64DBC020-F1C9-4236-8465-F7B814EB37C2}" dt="2022-11-17T02:30:03.386" v="940" actId="20577"/>
          <ac:spMkLst>
            <pc:docMk/>
            <pc:sldMk cId="3060085469" sldId="308"/>
            <ac:spMk id="39" creationId="{473EECDE-B6B6-4B45-8933-7AC6D1108F6D}"/>
          </ac:spMkLst>
        </pc:spChg>
        <pc:spChg chg="add del mod">
          <ac:chgData name="박현성" userId="898e83cc-14d8-4195-a39f-af8d97c9edf0" providerId="ADAL" clId="{64DBC020-F1C9-4236-8465-F7B814EB37C2}" dt="2022-11-17T02:34:17.995" v="1116" actId="478"/>
          <ac:spMkLst>
            <pc:docMk/>
            <pc:sldMk cId="3060085469" sldId="308"/>
            <ac:spMk id="40" creationId="{DD4C2FC1-090C-4EB5-9FEC-5F73D9542C0C}"/>
          </ac:spMkLst>
        </pc:spChg>
        <pc:spChg chg="add del mod">
          <ac:chgData name="박현성" userId="898e83cc-14d8-4195-a39f-af8d97c9edf0" providerId="ADAL" clId="{64DBC020-F1C9-4236-8465-F7B814EB37C2}" dt="2022-11-17T02:34:18.914" v="1117" actId="478"/>
          <ac:spMkLst>
            <pc:docMk/>
            <pc:sldMk cId="3060085469" sldId="308"/>
            <ac:spMk id="41" creationId="{2670F6C7-04E5-45A7-AF0C-82DC1CCEC608}"/>
          </ac:spMkLst>
        </pc:spChg>
        <pc:spChg chg="add del mod">
          <ac:chgData name="박현성" userId="898e83cc-14d8-4195-a39f-af8d97c9edf0" providerId="ADAL" clId="{64DBC020-F1C9-4236-8465-F7B814EB37C2}" dt="2022-11-17T02:34:19.843" v="1118" actId="478"/>
          <ac:spMkLst>
            <pc:docMk/>
            <pc:sldMk cId="3060085469" sldId="308"/>
            <ac:spMk id="42" creationId="{422C3B70-3B99-4A9D-AE69-E81F30DABF9F}"/>
          </ac:spMkLst>
        </pc:spChg>
        <pc:spChg chg="add mod">
          <ac:chgData name="박현성" userId="898e83cc-14d8-4195-a39f-af8d97c9edf0" providerId="ADAL" clId="{64DBC020-F1C9-4236-8465-F7B814EB37C2}" dt="2022-11-17T03:08:48.263" v="2637" actId="164"/>
          <ac:spMkLst>
            <pc:docMk/>
            <pc:sldMk cId="3060085469" sldId="308"/>
            <ac:spMk id="43" creationId="{BDA918FC-692E-4FFC-B064-63DE3CFDFD02}"/>
          </ac:spMkLst>
        </pc:spChg>
        <pc:grpChg chg="mod">
          <ac:chgData name="박현성" userId="898e83cc-14d8-4195-a39f-af8d97c9edf0" providerId="ADAL" clId="{64DBC020-F1C9-4236-8465-F7B814EB37C2}" dt="2022-11-17T03:07:00.714" v="2632"/>
          <ac:grpSpMkLst>
            <pc:docMk/>
            <pc:sldMk cId="3060085469" sldId="308"/>
            <ac:grpSpMk id="5" creationId="{CC8D506C-48B9-B1B7-89C3-CDD24911878F}"/>
          </ac:grpSpMkLst>
        </pc:grpChg>
        <pc:grpChg chg="add mod">
          <ac:chgData name="박현성" userId="898e83cc-14d8-4195-a39f-af8d97c9edf0" providerId="ADAL" clId="{64DBC020-F1C9-4236-8465-F7B814EB37C2}" dt="2022-11-17T03:09:15.588" v="2644" actId="1076"/>
          <ac:grpSpMkLst>
            <pc:docMk/>
            <pc:sldMk cId="3060085469" sldId="308"/>
            <ac:grpSpMk id="7" creationId="{1D5725B4-9248-4FB5-8F61-AB2921B499BA}"/>
          </ac:grpSpMkLst>
        </pc:grpChg>
        <pc:picChg chg="del">
          <ac:chgData name="박현성" userId="898e83cc-14d8-4195-a39f-af8d97c9edf0" providerId="ADAL" clId="{64DBC020-F1C9-4236-8465-F7B814EB37C2}" dt="2022-11-17T02:21:11.998" v="494" actId="478"/>
          <ac:picMkLst>
            <pc:docMk/>
            <pc:sldMk cId="3060085469" sldId="308"/>
            <ac:picMk id="9" creationId="{F007A822-E03F-4FCB-B57C-83571F03C146}"/>
          </ac:picMkLst>
        </pc:picChg>
        <pc:picChg chg="del">
          <ac:chgData name="박현성" userId="898e83cc-14d8-4195-a39f-af8d97c9edf0" providerId="ADAL" clId="{64DBC020-F1C9-4236-8465-F7B814EB37C2}" dt="2022-11-17T02:21:10.425" v="493" actId="478"/>
          <ac:picMkLst>
            <pc:docMk/>
            <pc:sldMk cId="3060085469" sldId="308"/>
            <ac:picMk id="10" creationId="{A7AA21E7-5B1F-4AA2-AA8A-BDCFA70B8110}"/>
          </ac:picMkLst>
        </pc:pic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13" creationId="{6A2D7652-8668-4307-B552-523459DF9772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28" creationId="{5C268005-5855-4998-BB87-34302100220D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30" creationId="{B1139D42-386F-44EA-A8D5-1839BAA04B12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31" creationId="{233507F5-E65B-4C1C-96D3-B1DB1E04516E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32" creationId="{538BCD1D-3073-4F58-862F-A8FCEFBD9ADC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33" creationId="{85F55582-C5A9-4000-ACAF-62E64EDA5C4B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34" creationId="{D40D3A93-8FD5-4EE4-8F79-A62F73B9451C}"/>
          </ac:cxnSpMkLst>
        </pc:cxnChg>
        <pc:cxnChg chg="add mod">
          <ac:chgData name="박현성" userId="898e83cc-14d8-4195-a39f-af8d97c9edf0" providerId="ADAL" clId="{64DBC020-F1C9-4236-8465-F7B814EB37C2}" dt="2022-11-17T03:08:48.263" v="2637" actId="164"/>
          <ac:cxnSpMkLst>
            <pc:docMk/>
            <pc:sldMk cId="3060085469" sldId="308"/>
            <ac:cxnSpMk id="44" creationId="{8C4BF681-53D2-4FD1-ABF3-BD0BFCE250B8}"/>
          </ac:cxnSpMkLst>
        </pc:cxnChg>
      </pc:sldChg>
      <pc:sldChg chg="addSp delSp modSp add ord">
        <pc:chgData name="박현성" userId="898e83cc-14d8-4195-a39f-af8d97c9edf0" providerId="ADAL" clId="{64DBC020-F1C9-4236-8465-F7B814EB37C2}" dt="2022-11-17T05:01:17.460" v="3525" actId="207"/>
        <pc:sldMkLst>
          <pc:docMk/>
          <pc:sldMk cId="1644801125" sldId="309"/>
        </pc:sldMkLst>
        <pc:spChg chg="mod">
          <ac:chgData name="박현성" userId="898e83cc-14d8-4195-a39f-af8d97c9edf0" providerId="ADAL" clId="{64DBC020-F1C9-4236-8465-F7B814EB37C2}" dt="2022-11-17T05:01:06.644" v="3523" actId="20577"/>
          <ac:spMkLst>
            <pc:docMk/>
            <pc:sldMk cId="1644801125" sldId="309"/>
            <ac:spMk id="2" creationId="{FABD61A3-C499-4CFD-9AFB-C38C65582BA6}"/>
          </ac:spMkLst>
        </pc:spChg>
        <pc:spChg chg="mod">
          <ac:chgData name="박현성" userId="898e83cc-14d8-4195-a39f-af8d97c9edf0" providerId="ADAL" clId="{64DBC020-F1C9-4236-8465-F7B814EB37C2}" dt="2022-11-17T04:58:38.403" v="3498" actId="2085"/>
          <ac:spMkLst>
            <pc:docMk/>
            <pc:sldMk cId="1644801125" sldId="309"/>
            <ac:spMk id="4" creationId="{C783892F-B89F-4973-98CC-4D7BB8A9BBD7}"/>
          </ac:spMkLst>
        </pc:spChg>
        <pc:spChg chg="mod">
          <ac:chgData name="박현성" userId="898e83cc-14d8-4195-a39f-af8d97c9edf0" providerId="ADAL" clId="{64DBC020-F1C9-4236-8465-F7B814EB37C2}" dt="2022-11-17T05:01:17.460" v="3525" actId="207"/>
          <ac:spMkLst>
            <pc:docMk/>
            <pc:sldMk cId="1644801125" sldId="309"/>
            <ac:spMk id="7" creationId="{64E28D68-C6EC-4E6F-B36C-290E6786ED02}"/>
          </ac:spMkLst>
        </pc:spChg>
        <pc:spChg chg="mod">
          <ac:chgData name="박현성" userId="898e83cc-14d8-4195-a39f-af8d97c9edf0" providerId="ADAL" clId="{64DBC020-F1C9-4236-8465-F7B814EB37C2}" dt="2022-11-17T03:02:31.062" v="2559"/>
          <ac:spMkLst>
            <pc:docMk/>
            <pc:sldMk cId="1644801125" sldId="309"/>
            <ac:spMk id="14" creationId="{41FD7659-2A13-49A2-B272-09FA146E0705}"/>
          </ac:spMkLst>
        </pc:spChg>
        <pc:spChg chg="mod">
          <ac:chgData name="박현성" userId="898e83cc-14d8-4195-a39f-af8d97c9edf0" providerId="ADAL" clId="{64DBC020-F1C9-4236-8465-F7B814EB37C2}" dt="2022-11-17T04:58:38.403" v="3498" actId="2085"/>
          <ac:spMkLst>
            <pc:docMk/>
            <pc:sldMk cId="1644801125" sldId="309"/>
            <ac:spMk id="29" creationId="{CA132425-D790-408A-85C7-731E41BB022D}"/>
          </ac:spMkLst>
        </pc:spChg>
        <pc:spChg chg="mod">
          <ac:chgData name="박현성" userId="898e83cc-14d8-4195-a39f-af8d97c9edf0" providerId="ADAL" clId="{64DBC020-F1C9-4236-8465-F7B814EB37C2}" dt="2022-11-17T04:58:38.403" v="3498" actId="2085"/>
          <ac:spMkLst>
            <pc:docMk/>
            <pc:sldMk cId="1644801125" sldId="309"/>
            <ac:spMk id="30" creationId="{51B507A6-8D04-4987-9917-DC3220EDA780}"/>
          </ac:spMkLst>
        </pc:spChg>
        <pc:grpChg chg="add mod">
          <ac:chgData name="박현성" userId="898e83cc-14d8-4195-a39f-af8d97c9edf0" providerId="ADAL" clId="{64DBC020-F1C9-4236-8465-F7B814EB37C2}" dt="2022-11-17T03:02:31.062" v="2559"/>
          <ac:grpSpMkLst>
            <pc:docMk/>
            <pc:sldMk cId="1644801125" sldId="309"/>
            <ac:grpSpMk id="12" creationId="{81CE276E-3681-4566-BF1B-9CC43626A660}"/>
          </ac:grpSpMkLst>
        </pc:grpChg>
        <pc:grpChg chg="del">
          <ac:chgData name="박현성" userId="898e83cc-14d8-4195-a39f-af8d97c9edf0" providerId="ADAL" clId="{64DBC020-F1C9-4236-8465-F7B814EB37C2}" dt="2022-11-17T03:01:08.220" v="2498" actId="478"/>
          <ac:grpSpMkLst>
            <pc:docMk/>
            <pc:sldMk cId="1644801125" sldId="309"/>
            <ac:grpSpMk id="32" creationId="{93B1592D-F941-E09A-A3B7-7E299D74A000}"/>
          </ac:grpSpMkLst>
        </pc:grpChg>
      </pc:sldChg>
      <pc:sldChg chg="modSp add">
        <pc:chgData name="박현성" userId="898e83cc-14d8-4195-a39f-af8d97c9edf0" providerId="ADAL" clId="{64DBC020-F1C9-4236-8465-F7B814EB37C2}" dt="2022-11-17T02:50:57.776" v="1713" actId="20577"/>
        <pc:sldMkLst>
          <pc:docMk/>
          <pc:sldMk cId="3547267361" sldId="310"/>
        </pc:sldMkLst>
        <pc:spChg chg="mod">
          <ac:chgData name="박현성" userId="898e83cc-14d8-4195-a39f-af8d97c9edf0" providerId="ADAL" clId="{64DBC020-F1C9-4236-8465-F7B814EB37C2}" dt="2022-11-17T02:50:57.776" v="1713" actId="20577"/>
          <ac:spMkLst>
            <pc:docMk/>
            <pc:sldMk cId="3547267361" sldId="310"/>
            <ac:spMk id="7" creationId="{3E65323B-0C52-A420-E8A8-E6809F47EE9E}"/>
          </ac:spMkLst>
        </pc:spChg>
      </pc:sldChg>
      <pc:sldChg chg="modSp add">
        <pc:chgData name="박현성" userId="898e83cc-14d8-4195-a39f-af8d97c9edf0" providerId="ADAL" clId="{64DBC020-F1C9-4236-8465-F7B814EB37C2}" dt="2022-11-17T02:51:29.385" v="1780" actId="404"/>
        <pc:sldMkLst>
          <pc:docMk/>
          <pc:sldMk cId="4023135088" sldId="311"/>
        </pc:sldMkLst>
        <pc:spChg chg="mod">
          <ac:chgData name="박현성" userId="898e83cc-14d8-4195-a39f-af8d97c9edf0" providerId="ADAL" clId="{64DBC020-F1C9-4236-8465-F7B814EB37C2}" dt="2022-11-17T02:51:29.385" v="1780" actId="404"/>
          <ac:spMkLst>
            <pc:docMk/>
            <pc:sldMk cId="4023135088" sldId="311"/>
            <ac:spMk id="7" creationId="{3E65323B-0C52-A420-E8A8-E6809F47EE9E}"/>
          </ac:spMkLst>
        </pc:spChg>
      </pc:sldChg>
      <pc:sldChg chg="addSp delSp modSp add">
        <pc:chgData name="박현성" userId="898e83cc-14d8-4195-a39f-af8d97c9edf0" providerId="ADAL" clId="{64DBC020-F1C9-4236-8465-F7B814EB37C2}" dt="2022-11-17T03:04:02.525" v="2627"/>
        <pc:sldMkLst>
          <pc:docMk/>
          <pc:sldMk cId="1945366676" sldId="312"/>
        </pc:sldMkLst>
        <pc:spChg chg="add mod">
          <ac:chgData name="박현성" userId="898e83cc-14d8-4195-a39f-af8d97c9edf0" providerId="ADAL" clId="{64DBC020-F1C9-4236-8465-F7B814EB37C2}" dt="2022-11-17T03:04:02.525" v="2627"/>
          <ac:spMkLst>
            <pc:docMk/>
            <pc:sldMk cId="1945366676" sldId="312"/>
            <ac:spMk id="4" creationId="{304BF7EB-B2E1-4C7B-A144-FE354CD71BF0}"/>
          </ac:spMkLst>
        </pc:spChg>
        <pc:spChg chg="del">
          <ac:chgData name="박현성" userId="898e83cc-14d8-4195-a39f-af8d97c9edf0" providerId="ADAL" clId="{64DBC020-F1C9-4236-8465-F7B814EB37C2}" dt="2022-11-17T02:52:25.188" v="1786" actId="478"/>
          <ac:spMkLst>
            <pc:docMk/>
            <pc:sldMk cId="1945366676" sldId="312"/>
            <ac:spMk id="5" creationId="{1359AFE6-39C3-496D-393F-1D61FCF88E50}"/>
          </ac:spMkLst>
        </pc:spChg>
        <pc:spChg chg="mod">
          <ac:chgData name="박현성" userId="898e83cc-14d8-4195-a39f-af8d97c9edf0" providerId="ADAL" clId="{64DBC020-F1C9-4236-8465-F7B814EB37C2}" dt="2022-11-17T02:52:28.176" v="1791"/>
          <ac:spMkLst>
            <pc:docMk/>
            <pc:sldMk cId="1945366676" sldId="312"/>
            <ac:spMk id="11" creationId="{3A101AEA-FB32-4D83-8615-BE52EE442E4B}"/>
          </ac:spMkLst>
        </pc:spChg>
        <pc:spChg chg="mod">
          <ac:chgData name="박현성" userId="898e83cc-14d8-4195-a39f-af8d97c9edf0" providerId="ADAL" clId="{64DBC020-F1C9-4236-8465-F7B814EB37C2}" dt="2022-11-17T02:52:39.725" v="1797"/>
          <ac:spMkLst>
            <pc:docMk/>
            <pc:sldMk cId="1945366676" sldId="312"/>
            <ac:spMk id="12" creationId="{2319395E-3F9B-404A-A91E-40FBDED7B180}"/>
          </ac:spMkLst>
        </pc:spChg>
        <pc:grpChg chg="add del">
          <ac:chgData name="박현성" userId="898e83cc-14d8-4195-a39f-af8d97c9edf0" providerId="ADAL" clId="{64DBC020-F1C9-4236-8465-F7B814EB37C2}" dt="2022-11-17T02:52:24.344" v="1785"/>
          <ac:grpSpMkLst>
            <pc:docMk/>
            <pc:sldMk cId="1945366676" sldId="312"/>
            <ac:grpSpMk id="6" creationId="{5C81E3B2-041C-4F7D-B537-90859CDDB199}"/>
          </ac:grpSpMkLst>
        </pc:grpChg>
        <pc:grpChg chg="add mod">
          <ac:chgData name="박현성" userId="898e83cc-14d8-4195-a39f-af8d97c9edf0" providerId="ADAL" clId="{64DBC020-F1C9-4236-8465-F7B814EB37C2}" dt="2022-11-17T02:52:39.725" v="1797"/>
          <ac:grpSpMkLst>
            <pc:docMk/>
            <pc:sldMk cId="1945366676" sldId="312"/>
            <ac:grpSpMk id="10" creationId="{5B89C68D-1612-4D1B-8218-578553D745FF}"/>
          </ac:grpSpMkLst>
        </pc:grpChg>
        <pc:graphicFrameChg chg="del">
          <ac:chgData name="박현성" userId="898e83cc-14d8-4195-a39f-af8d97c9edf0" providerId="ADAL" clId="{64DBC020-F1C9-4236-8465-F7B814EB37C2}" dt="2022-11-17T02:52:47.230" v="1798" actId="478"/>
          <ac:graphicFrameMkLst>
            <pc:docMk/>
            <pc:sldMk cId="1945366676" sldId="312"/>
            <ac:graphicFrameMk id="2" creationId="{37CBA994-267B-3CA4-85DE-44D7215168C1}"/>
          </ac:graphicFrameMkLst>
        </pc:graphicFrameChg>
      </pc:sldChg>
      <pc:sldChg chg="addSp delSp modSp add">
        <pc:chgData name="박현성" userId="898e83cc-14d8-4195-a39f-af8d97c9edf0" providerId="ADAL" clId="{64DBC020-F1C9-4236-8465-F7B814EB37C2}" dt="2022-11-17T03:22:05.500" v="2765" actId="1076"/>
        <pc:sldMkLst>
          <pc:docMk/>
          <pc:sldMk cId="644146014" sldId="313"/>
        </pc:sldMkLst>
        <pc:spChg chg="mod">
          <ac:chgData name="박현성" userId="898e83cc-14d8-4195-a39f-af8d97c9edf0" providerId="ADAL" clId="{64DBC020-F1C9-4236-8465-F7B814EB37C2}" dt="2022-11-17T03:09:04.400" v="2639" actId="12"/>
          <ac:spMkLst>
            <pc:docMk/>
            <pc:sldMk cId="644146014" sldId="313"/>
            <ac:spMk id="3" creationId="{B8C093D8-0120-4F7D-9E25-4C420FA142AB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11" creationId="{2362A8DF-70D6-4F27-8A89-C188E1FD5144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14" creationId="{93F6BA90-F3C7-4F88-992D-C4A1EE24FE4F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22" creationId="{5F955FD0-D441-4BA8-97F1-6859CE930B5A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23" creationId="{7EF322CC-A37F-493E-B7B1-4E0327DF8632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24" creationId="{4090945A-28A1-4005-9E10-184780BDDC10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25" creationId="{30D1DA10-5D3B-4B90-A347-4BF6A0B3536A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26" creationId="{41AEDF19-990A-4C4A-8F1A-948D6373BA0F}"/>
          </ac:spMkLst>
        </pc:spChg>
        <pc:spChg chg="add mod">
          <ac:chgData name="박현성" userId="898e83cc-14d8-4195-a39f-af8d97c9edf0" providerId="ADAL" clId="{64DBC020-F1C9-4236-8465-F7B814EB37C2}" dt="2022-11-17T03:21:36.918" v="2755" actId="1076"/>
          <ac:spMkLst>
            <pc:docMk/>
            <pc:sldMk cId="644146014" sldId="313"/>
            <ac:spMk id="35" creationId="{6A8F81F1-9D78-4F49-AF94-7A2907D9C7E7}"/>
          </ac:spMkLst>
        </pc:spChg>
        <pc:spChg chg="add mod">
          <ac:chgData name="박현성" userId="898e83cc-14d8-4195-a39f-af8d97c9edf0" providerId="ADAL" clId="{64DBC020-F1C9-4236-8465-F7B814EB37C2}" dt="2022-11-17T03:21:31.856" v="2754"/>
          <ac:spMkLst>
            <pc:docMk/>
            <pc:sldMk cId="644146014" sldId="313"/>
            <ac:spMk id="36" creationId="{AEEBBA86-0347-4C88-923E-15CD3DBDBDCA}"/>
          </ac:spMkLst>
        </pc:spChg>
        <pc:spChg chg="del">
          <ac:chgData name="박현성" userId="898e83cc-14d8-4195-a39f-af8d97c9edf0" providerId="ADAL" clId="{64DBC020-F1C9-4236-8465-F7B814EB37C2}" dt="2022-11-17T03:08:39.787" v="2635" actId="478"/>
          <ac:spMkLst>
            <pc:docMk/>
            <pc:sldMk cId="644146014" sldId="313"/>
            <ac:spMk id="37" creationId="{6785877F-7A79-4536-8248-5F10DE8FBCA4}"/>
          </ac:spMkLst>
        </pc:spChg>
        <pc:spChg chg="del">
          <ac:chgData name="박현성" userId="898e83cc-14d8-4195-a39f-af8d97c9edf0" providerId="ADAL" clId="{64DBC020-F1C9-4236-8465-F7B814EB37C2}" dt="2022-11-17T03:08:39.787" v="2635" actId="478"/>
          <ac:spMkLst>
            <pc:docMk/>
            <pc:sldMk cId="644146014" sldId="313"/>
            <ac:spMk id="38" creationId="{537565C5-4905-48C5-B6E8-D5D5851112C1}"/>
          </ac:spMkLst>
        </pc:spChg>
        <pc:spChg chg="del">
          <ac:chgData name="박현성" userId="898e83cc-14d8-4195-a39f-af8d97c9edf0" providerId="ADAL" clId="{64DBC020-F1C9-4236-8465-F7B814EB37C2}" dt="2022-11-17T03:08:39.787" v="2635" actId="478"/>
          <ac:spMkLst>
            <pc:docMk/>
            <pc:sldMk cId="644146014" sldId="313"/>
            <ac:spMk id="39" creationId="{473EECDE-B6B6-4B45-8933-7AC6D1108F6D}"/>
          </ac:spMkLst>
        </pc:spChg>
        <pc:spChg chg="del">
          <ac:chgData name="박현성" userId="898e83cc-14d8-4195-a39f-af8d97c9edf0" providerId="ADAL" clId="{64DBC020-F1C9-4236-8465-F7B814EB37C2}" dt="2022-11-17T03:08:43.156" v="2636" actId="478"/>
          <ac:spMkLst>
            <pc:docMk/>
            <pc:sldMk cId="644146014" sldId="313"/>
            <ac:spMk id="43" creationId="{BDA918FC-692E-4FFC-B064-63DE3CFDFD02}"/>
          </ac:spMkLst>
        </pc:spChg>
        <pc:picChg chg="add mod">
          <ac:chgData name="박현성" userId="898e83cc-14d8-4195-a39f-af8d97c9edf0" providerId="ADAL" clId="{64DBC020-F1C9-4236-8465-F7B814EB37C2}" dt="2022-11-17T03:22:05.500" v="2765" actId="1076"/>
          <ac:picMkLst>
            <pc:docMk/>
            <pc:sldMk cId="644146014" sldId="313"/>
            <ac:picMk id="10" creationId="{63E233F7-27CD-4398-BCB6-92A7417F548F}"/>
          </ac:picMkLst>
        </pc:picChg>
        <pc:picChg chg="add mod">
          <ac:chgData name="박현성" userId="898e83cc-14d8-4195-a39f-af8d97c9edf0" providerId="ADAL" clId="{64DBC020-F1C9-4236-8465-F7B814EB37C2}" dt="2022-11-17T03:22:05.500" v="2765" actId="1076"/>
          <ac:picMkLst>
            <pc:docMk/>
            <pc:sldMk cId="644146014" sldId="313"/>
            <ac:picMk id="12" creationId="{D15F89C1-FBB9-4C29-BEAF-EF1D04F72FDF}"/>
          </ac:picMkLst>
        </pc:picChg>
        <pc:picChg chg="add mod">
          <ac:chgData name="박현성" userId="898e83cc-14d8-4195-a39f-af8d97c9edf0" providerId="ADAL" clId="{64DBC020-F1C9-4236-8465-F7B814EB37C2}" dt="2022-11-17T03:21:04.750" v="2700" actId="1076"/>
          <ac:picMkLst>
            <pc:docMk/>
            <pc:sldMk cId="644146014" sldId="313"/>
            <ac:picMk id="15" creationId="{D9B06CA0-739C-474D-827F-C471CF8BD89D}"/>
          </ac:picMkLst>
        </pc:picChg>
        <pc:cxnChg chg="del mod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13" creationId="{6A2D7652-8668-4307-B552-523459DF9772}"/>
          </ac:cxnSpMkLst>
        </pc:cxnChg>
        <pc:cxnChg chg="del mod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28" creationId="{5C268005-5855-4998-BB87-34302100220D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30" creationId="{B1139D42-386F-44EA-A8D5-1839BAA04B12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31" creationId="{233507F5-E65B-4C1C-96D3-B1DB1E04516E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32" creationId="{538BCD1D-3073-4F58-862F-A8FCEFBD9ADC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33" creationId="{85F55582-C5A9-4000-ACAF-62E64EDA5C4B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34" creationId="{D40D3A93-8FD5-4EE4-8F79-A62F73B9451C}"/>
          </ac:cxnSpMkLst>
        </pc:cxnChg>
        <pc:cxnChg chg="del">
          <ac:chgData name="박현성" userId="898e83cc-14d8-4195-a39f-af8d97c9edf0" providerId="ADAL" clId="{64DBC020-F1C9-4236-8465-F7B814EB37C2}" dt="2022-11-17T03:08:43.156" v="2636" actId="478"/>
          <ac:cxnSpMkLst>
            <pc:docMk/>
            <pc:sldMk cId="644146014" sldId="313"/>
            <ac:cxnSpMk id="44" creationId="{8C4BF681-53D2-4FD1-ABF3-BD0BFCE250B8}"/>
          </ac:cxnSpMkLst>
        </pc:cxnChg>
      </pc:sldChg>
      <pc:sldChg chg="addSp delSp modSp add">
        <pc:chgData name="박현성" userId="898e83cc-14d8-4195-a39f-af8d97c9edf0" providerId="ADAL" clId="{64DBC020-F1C9-4236-8465-F7B814EB37C2}" dt="2022-11-17T04:21:16.457" v="3134" actId="478"/>
        <pc:sldMkLst>
          <pc:docMk/>
          <pc:sldMk cId="2624821807" sldId="314"/>
        </pc:sldMkLst>
        <pc:spChg chg="mod">
          <ac:chgData name="박현성" userId="898e83cc-14d8-4195-a39f-af8d97c9edf0" providerId="ADAL" clId="{64DBC020-F1C9-4236-8465-F7B814EB37C2}" dt="2022-11-17T03:09:21.850" v="2646" actId="12"/>
          <ac:spMkLst>
            <pc:docMk/>
            <pc:sldMk cId="2624821807" sldId="314"/>
            <ac:spMk id="3" creationId="{B8C093D8-0120-4F7D-9E25-4C420FA142AB}"/>
          </ac:spMkLst>
        </pc:spChg>
        <pc:spChg chg="add del mod">
          <ac:chgData name="박현성" userId="898e83cc-14d8-4195-a39f-af8d97c9edf0" providerId="ADAL" clId="{64DBC020-F1C9-4236-8465-F7B814EB37C2}" dt="2022-11-17T04:18:14.164" v="2896" actId="478"/>
          <ac:spMkLst>
            <pc:docMk/>
            <pc:sldMk cId="2624821807" sldId="314"/>
            <ac:spMk id="12" creationId="{DA3B2B00-F4A9-4A9D-9566-EE58E63B6E8F}"/>
          </ac:spMkLst>
        </pc:spChg>
        <pc:spChg chg="add del mod">
          <ac:chgData name="박현성" userId="898e83cc-14d8-4195-a39f-af8d97c9edf0" providerId="ADAL" clId="{64DBC020-F1C9-4236-8465-F7B814EB37C2}" dt="2022-11-17T04:21:16.457" v="3134" actId="478"/>
          <ac:spMkLst>
            <pc:docMk/>
            <pc:sldMk cId="2624821807" sldId="314"/>
            <ac:spMk id="17" creationId="{0A061C0A-06FA-4E70-92B4-6A2A0FD576CD}"/>
          </ac:spMkLst>
        </pc:spChg>
        <pc:spChg chg="add del mod">
          <ac:chgData name="박현성" userId="898e83cc-14d8-4195-a39f-af8d97c9edf0" providerId="ADAL" clId="{64DBC020-F1C9-4236-8465-F7B814EB37C2}" dt="2022-11-17T04:21:15.364" v="3133" actId="478"/>
          <ac:spMkLst>
            <pc:docMk/>
            <pc:sldMk cId="2624821807" sldId="314"/>
            <ac:spMk id="18" creationId="{65F4FA1D-7752-4DD2-832E-FC061287818F}"/>
          </ac:spMkLst>
        </pc:spChg>
        <pc:picChg chg="add del mod">
          <ac:chgData name="박현성" userId="898e83cc-14d8-4195-a39f-af8d97c9edf0" providerId="ADAL" clId="{64DBC020-F1C9-4236-8465-F7B814EB37C2}" dt="2022-11-17T04:18:14.164" v="2896" actId="478"/>
          <ac:picMkLst>
            <pc:docMk/>
            <pc:sldMk cId="2624821807" sldId="314"/>
            <ac:picMk id="10" creationId="{27E23205-C637-4B0C-A99E-48AFEC68241A}"/>
          </ac:picMkLst>
        </pc:picChg>
        <pc:picChg chg="add del mod modCrop">
          <ac:chgData name="박현성" userId="898e83cc-14d8-4195-a39f-af8d97c9edf0" providerId="ADAL" clId="{64DBC020-F1C9-4236-8465-F7B814EB37C2}" dt="2022-11-17T04:18:14.164" v="2896" actId="478"/>
          <ac:picMkLst>
            <pc:docMk/>
            <pc:sldMk cId="2624821807" sldId="314"/>
            <ac:picMk id="11" creationId="{17F80CA1-0372-419F-BFB4-BF15FD652FEC}"/>
          </ac:picMkLst>
        </pc:picChg>
        <pc:picChg chg="add mod">
          <ac:chgData name="박현성" userId="898e83cc-14d8-4195-a39f-af8d97c9edf0" providerId="ADAL" clId="{64DBC020-F1C9-4236-8465-F7B814EB37C2}" dt="2022-11-17T04:19:51.100" v="2943" actId="1076"/>
          <ac:picMkLst>
            <pc:docMk/>
            <pc:sldMk cId="2624821807" sldId="314"/>
            <ac:picMk id="13" creationId="{32BC6463-8905-4CE7-B260-BAA9F5E6EDCB}"/>
          </ac:picMkLst>
        </pc:picChg>
        <pc:picChg chg="add del">
          <ac:chgData name="박현성" userId="898e83cc-14d8-4195-a39f-af8d97c9edf0" providerId="ADAL" clId="{64DBC020-F1C9-4236-8465-F7B814EB37C2}" dt="2022-11-17T04:20:00.773" v="2945"/>
          <ac:picMkLst>
            <pc:docMk/>
            <pc:sldMk cId="2624821807" sldId="314"/>
            <ac:picMk id="14" creationId="{9A66C62A-747C-4715-8F52-3AA7A0B7960D}"/>
          </ac:picMkLst>
        </pc:picChg>
        <pc:picChg chg="add mod">
          <ac:chgData name="박현성" userId="898e83cc-14d8-4195-a39f-af8d97c9edf0" providerId="ADAL" clId="{64DBC020-F1C9-4236-8465-F7B814EB37C2}" dt="2022-11-17T04:20:12.684" v="2948" actId="1076"/>
          <ac:picMkLst>
            <pc:docMk/>
            <pc:sldMk cId="2624821807" sldId="314"/>
            <ac:picMk id="15" creationId="{F08E5B73-448B-428B-A8A8-3999C1B67F70}"/>
          </ac:picMkLst>
        </pc:picChg>
        <pc:picChg chg="add mod">
          <ac:chgData name="박현성" userId="898e83cc-14d8-4195-a39f-af8d97c9edf0" providerId="ADAL" clId="{64DBC020-F1C9-4236-8465-F7B814EB37C2}" dt="2022-11-17T04:20:23.671" v="2950" actId="1076"/>
          <ac:picMkLst>
            <pc:docMk/>
            <pc:sldMk cId="2624821807" sldId="314"/>
            <ac:picMk id="16" creationId="{943B4349-8B9A-44D8-8D3B-51CD4F730DBD}"/>
          </ac:picMkLst>
        </pc:picChg>
      </pc:sldChg>
      <pc:sldChg chg="addSp delSp modSp add ord">
        <pc:chgData name="박현성" userId="898e83cc-14d8-4195-a39f-af8d97c9edf0" providerId="ADAL" clId="{64DBC020-F1C9-4236-8465-F7B814EB37C2}" dt="2022-11-17T04:21:18.435" v="3135" actId="478"/>
        <pc:sldMkLst>
          <pc:docMk/>
          <pc:sldMk cId="3505367711" sldId="315"/>
        </pc:sldMkLst>
        <pc:spChg chg="mod">
          <ac:chgData name="박현성" userId="898e83cc-14d8-4195-a39f-af8d97c9edf0" providerId="ADAL" clId="{64DBC020-F1C9-4236-8465-F7B814EB37C2}" dt="2022-11-17T03:09:32.650" v="2648" actId="12"/>
          <ac:spMkLst>
            <pc:docMk/>
            <pc:sldMk cId="3505367711" sldId="315"/>
            <ac:spMk id="3" creationId="{B8C093D8-0120-4F7D-9E25-4C420FA142AB}"/>
          </ac:spMkLst>
        </pc:spChg>
        <pc:spChg chg="add del mod">
          <ac:chgData name="박현성" userId="898e83cc-14d8-4195-a39f-af8d97c9edf0" providerId="ADAL" clId="{64DBC020-F1C9-4236-8465-F7B814EB37C2}" dt="2022-11-17T04:21:18.435" v="3135" actId="478"/>
          <ac:spMkLst>
            <pc:docMk/>
            <pc:sldMk cId="3505367711" sldId="315"/>
            <ac:spMk id="12" creationId="{3D4CB284-3A69-4E4C-B5E6-748B2D10FF1B}"/>
          </ac:spMkLst>
        </pc:spChg>
        <pc:picChg chg="add">
          <ac:chgData name="박현성" userId="898e83cc-14d8-4195-a39f-af8d97c9edf0" providerId="ADAL" clId="{64DBC020-F1C9-4236-8465-F7B814EB37C2}" dt="2022-11-17T04:18:11.129" v="2895"/>
          <ac:picMkLst>
            <pc:docMk/>
            <pc:sldMk cId="3505367711" sldId="315"/>
            <ac:picMk id="10" creationId="{4AC76849-0B6B-47C4-9C5A-479585ADBBC3}"/>
          </ac:picMkLst>
        </pc:picChg>
        <pc:picChg chg="add">
          <ac:chgData name="박현성" userId="898e83cc-14d8-4195-a39f-af8d97c9edf0" providerId="ADAL" clId="{64DBC020-F1C9-4236-8465-F7B814EB37C2}" dt="2022-11-17T04:18:11.129" v="2895"/>
          <ac:picMkLst>
            <pc:docMk/>
            <pc:sldMk cId="3505367711" sldId="315"/>
            <ac:picMk id="11" creationId="{B97402B1-3DB8-44FB-9131-5D08D24A26F9}"/>
          </ac:picMkLst>
        </pc:picChg>
      </pc:sldChg>
      <pc:sldChg chg="addSp delSp modSp add">
        <pc:chgData name="박현성" userId="898e83cc-14d8-4195-a39f-af8d97c9edf0" providerId="ADAL" clId="{64DBC020-F1C9-4236-8465-F7B814EB37C2}" dt="2022-11-17T03:37:39.535" v="2847" actId="1076"/>
        <pc:sldMkLst>
          <pc:docMk/>
          <pc:sldMk cId="1816339478" sldId="316"/>
        </pc:sldMkLst>
        <pc:spChg chg="mod">
          <ac:chgData name="박현성" userId="898e83cc-14d8-4195-a39f-af8d97c9edf0" providerId="ADAL" clId="{64DBC020-F1C9-4236-8465-F7B814EB37C2}" dt="2022-11-17T03:24:09.154" v="2846" actId="1076"/>
          <ac:spMkLst>
            <pc:docMk/>
            <pc:sldMk cId="1816339478" sldId="316"/>
            <ac:spMk id="35" creationId="{6A8F81F1-9D78-4F49-AF94-7A2907D9C7E7}"/>
          </ac:spMkLst>
        </pc:spChg>
        <pc:spChg chg="mod">
          <ac:chgData name="박현성" userId="898e83cc-14d8-4195-a39f-af8d97c9edf0" providerId="ADAL" clId="{64DBC020-F1C9-4236-8465-F7B814EB37C2}" dt="2022-11-17T03:37:39.535" v="2847" actId="1076"/>
          <ac:spMkLst>
            <pc:docMk/>
            <pc:sldMk cId="1816339478" sldId="316"/>
            <ac:spMk id="36" creationId="{AEEBBA86-0347-4C88-923E-15CD3DBDBDCA}"/>
          </ac:spMkLst>
        </pc:spChg>
        <pc:picChg chg="del">
          <ac:chgData name="박현성" userId="898e83cc-14d8-4195-a39f-af8d97c9edf0" providerId="ADAL" clId="{64DBC020-F1C9-4236-8465-F7B814EB37C2}" dt="2022-11-17T03:22:32.560" v="2767" actId="478"/>
          <ac:picMkLst>
            <pc:docMk/>
            <pc:sldMk cId="1816339478" sldId="316"/>
            <ac:picMk id="10" creationId="{63E233F7-27CD-4398-BCB6-92A7417F548F}"/>
          </ac:picMkLst>
        </pc:picChg>
        <pc:picChg chg="add mod">
          <ac:chgData name="박현성" userId="898e83cc-14d8-4195-a39f-af8d97c9edf0" providerId="ADAL" clId="{64DBC020-F1C9-4236-8465-F7B814EB37C2}" dt="2022-11-17T03:24:09.154" v="2846" actId="1076"/>
          <ac:picMkLst>
            <pc:docMk/>
            <pc:sldMk cId="1816339478" sldId="316"/>
            <ac:picMk id="11" creationId="{601D162B-4DFA-48D5-AAD3-A31B15EE260F}"/>
          </ac:picMkLst>
        </pc:picChg>
        <pc:picChg chg="del">
          <ac:chgData name="박현성" userId="898e83cc-14d8-4195-a39f-af8d97c9edf0" providerId="ADAL" clId="{64DBC020-F1C9-4236-8465-F7B814EB37C2}" dt="2022-11-17T03:22:32.560" v="2767" actId="478"/>
          <ac:picMkLst>
            <pc:docMk/>
            <pc:sldMk cId="1816339478" sldId="316"/>
            <ac:picMk id="12" creationId="{D15F89C1-FBB9-4C29-BEAF-EF1D04F72FDF}"/>
          </ac:picMkLst>
        </pc:picChg>
        <pc:picChg chg="add mod">
          <ac:chgData name="박현성" userId="898e83cc-14d8-4195-a39f-af8d97c9edf0" providerId="ADAL" clId="{64DBC020-F1C9-4236-8465-F7B814EB37C2}" dt="2022-11-17T03:24:02.446" v="2845" actId="1076"/>
          <ac:picMkLst>
            <pc:docMk/>
            <pc:sldMk cId="1816339478" sldId="316"/>
            <ac:picMk id="13" creationId="{992B5130-AF7F-4A21-A871-C220ECBFBFE7}"/>
          </ac:picMkLst>
        </pc:picChg>
        <pc:picChg chg="del">
          <ac:chgData name="박현성" userId="898e83cc-14d8-4195-a39f-af8d97c9edf0" providerId="ADAL" clId="{64DBC020-F1C9-4236-8465-F7B814EB37C2}" dt="2022-11-17T03:22:34.092" v="2768" actId="478"/>
          <ac:picMkLst>
            <pc:docMk/>
            <pc:sldMk cId="1816339478" sldId="316"/>
            <ac:picMk id="15" creationId="{D9B06CA0-739C-474D-827F-C471CF8BD89D}"/>
          </ac:picMkLst>
        </pc:picChg>
      </pc:sldChg>
      <pc:sldChg chg="add del">
        <pc:chgData name="박현성" userId="898e83cc-14d8-4195-a39f-af8d97c9edf0" providerId="ADAL" clId="{64DBC020-F1C9-4236-8465-F7B814EB37C2}" dt="2022-11-17T03:09:35.421" v="2649" actId="2696"/>
        <pc:sldMkLst>
          <pc:docMk/>
          <pc:sldMk cId="2333548734" sldId="316"/>
        </pc:sldMkLst>
      </pc:sldChg>
      <pc:sldChg chg="addSp delSp modSp add">
        <pc:chgData name="박현성" userId="898e83cc-14d8-4195-a39f-af8d97c9edf0" providerId="ADAL" clId="{64DBC020-F1C9-4236-8465-F7B814EB37C2}" dt="2022-11-17T03:38:52.327" v="2881" actId="478"/>
        <pc:sldMkLst>
          <pc:docMk/>
          <pc:sldMk cId="4107360995" sldId="317"/>
        </pc:sldMkLst>
        <pc:spChg chg="mod">
          <ac:chgData name="박현성" userId="898e83cc-14d8-4195-a39f-af8d97c9edf0" providerId="ADAL" clId="{64DBC020-F1C9-4236-8465-F7B814EB37C2}" dt="2022-11-17T03:38:45.292" v="2880" actId="6549"/>
          <ac:spMkLst>
            <pc:docMk/>
            <pc:sldMk cId="4107360995" sldId="317"/>
            <ac:spMk id="35" creationId="{6A8F81F1-9D78-4F49-AF94-7A2907D9C7E7}"/>
          </ac:spMkLst>
        </pc:spChg>
        <pc:spChg chg="del">
          <ac:chgData name="박현성" userId="898e83cc-14d8-4195-a39f-af8d97c9edf0" providerId="ADAL" clId="{64DBC020-F1C9-4236-8465-F7B814EB37C2}" dt="2022-11-17T03:38:52.327" v="2881" actId="478"/>
          <ac:spMkLst>
            <pc:docMk/>
            <pc:sldMk cId="4107360995" sldId="317"/>
            <ac:spMk id="36" creationId="{AEEBBA86-0347-4C88-923E-15CD3DBDBDCA}"/>
          </ac:spMkLst>
        </pc:spChg>
        <pc:picChg chg="add mod">
          <ac:chgData name="박현성" userId="898e83cc-14d8-4195-a39f-af8d97c9edf0" providerId="ADAL" clId="{64DBC020-F1C9-4236-8465-F7B814EB37C2}" dt="2022-11-17T03:38:39.155" v="2855" actId="1076"/>
          <ac:picMkLst>
            <pc:docMk/>
            <pc:sldMk cId="4107360995" sldId="317"/>
            <ac:picMk id="10" creationId="{163B2C18-844C-4386-89EF-8F832C470174}"/>
          </ac:picMkLst>
        </pc:picChg>
        <pc:picChg chg="del">
          <ac:chgData name="박현성" userId="898e83cc-14d8-4195-a39f-af8d97c9edf0" providerId="ADAL" clId="{64DBC020-F1C9-4236-8465-F7B814EB37C2}" dt="2022-11-17T03:38:29.171" v="2849" actId="478"/>
          <ac:picMkLst>
            <pc:docMk/>
            <pc:sldMk cId="4107360995" sldId="317"/>
            <ac:picMk id="11" creationId="{601D162B-4DFA-48D5-AAD3-A31B15EE260F}"/>
          </ac:picMkLst>
        </pc:picChg>
        <pc:picChg chg="del">
          <ac:chgData name="박현성" userId="898e83cc-14d8-4195-a39f-af8d97c9edf0" providerId="ADAL" clId="{64DBC020-F1C9-4236-8465-F7B814EB37C2}" dt="2022-11-17T03:38:30.623" v="2850" actId="478"/>
          <ac:picMkLst>
            <pc:docMk/>
            <pc:sldMk cId="4107360995" sldId="317"/>
            <ac:picMk id="13" creationId="{992B5130-AF7F-4A21-A871-C220ECBFBFE7}"/>
          </ac:picMkLst>
        </pc:picChg>
      </pc:sldChg>
      <pc:sldChg chg="add del">
        <pc:chgData name="박현성" userId="898e83cc-14d8-4195-a39f-af8d97c9edf0" providerId="ADAL" clId="{64DBC020-F1C9-4236-8465-F7B814EB37C2}" dt="2022-11-17T04:19:05.327" v="2941" actId="2696"/>
        <pc:sldMkLst>
          <pc:docMk/>
          <pc:sldMk cId="2315401721" sldId="318"/>
        </pc:sldMkLst>
      </pc:sldChg>
      <pc:sldChg chg="add del">
        <pc:chgData name="박현성" userId="898e83cc-14d8-4195-a39f-af8d97c9edf0" providerId="ADAL" clId="{64DBC020-F1C9-4236-8465-F7B814EB37C2}" dt="2022-11-17T04:15:51.464" v="2887" actId="2696"/>
        <pc:sldMkLst>
          <pc:docMk/>
          <pc:sldMk cId="782516168" sldId="319"/>
        </pc:sldMkLst>
      </pc:sldChg>
      <pc:sldChg chg="add del">
        <pc:chgData name="박현성" userId="898e83cc-14d8-4195-a39f-af8d97c9edf0" providerId="ADAL" clId="{64DBC020-F1C9-4236-8465-F7B814EB37C2}" dt="2022-11-17T04:19:03.938" v="2940" actId="2696"/>
        <pc:sldMkLst>
          <pc:docMk/>
          <pc:sldMk cId="227466285" sldId="320"/>
        </pc:sldMkLst>
      </pc:sldChg>
      <pc:sldChg chg="add del">
        <pc:chgData name="박현성" userId="898e83cc-14d8-4195-a39f-af8d97c9edf0" providerId="ADAL" clId="{64DBC020-F1C9-4236-8465-F7B814EB37C2}" dt="2022-11-17T04:15:49.756" v="2886" actId="2696"/>
        <pc:sldMkLst>
          <pc:docMk/>
          <pc:sldMk cId="1685257322" sldId="32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03:29.913" idx="6">
    <p:pos x="10" y="10"/>
    <p:text>학번순 재정렬했습니다</p:text>
    <p:extLst>
      <p:ext uri="{C676402C-5697-4E1C-873F-D02D1690AC5C}">
        <p15:threadingInfo xmlns:p15="http://schemas.microsoft.com/office/powerpoint/2012/main" timeZoneBias="-540"/>
      </p:ext>
    </p:extLst>
  </p:cm>
  <p:cm authorId="1" dt="2022-11-17T11:42:24.929" idx="13">
    <p:pos x="10" y="110"/>
    <p:text>제목 수정했습니다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34:45.712" idx="10">
    <p:pos x="10" y="10"/>
    <p:text>아래부터 배경 삭제했습니다.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0:59:19.649" idx="1">
    <p:pos x="10" y="10"/>
    <p:text>요구사항 정의서-&gt;요구사항 정의로 수정했습니다</p:text>
    <p:extLst>
      <p:ext uri="{C676402C-5697-4E1C-873F-D02D1690AC5C}">
        <p15:threadingInfo xmlns:p15="http://schemas.microsoft.com/office/powerpoint/2012/main" timeZoneBias="-540"/>
      </p:ext>
    </p:extLst>
  </p:cm>
  <p:cm authorId="1" dt="2022-11-17T11:03:01.744" idx="5">
    <p:pos x="10" y="110"/>
    <p:text>화면 흐름도-&gt; 화면 구성으로 수정했습니다.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2-11-17T11:12:12.494" idx="7">
    <p:pos x="10" y="210"/>
    <p:text>시장분석 삭제하고 개발목표 추가했습니다.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2-11-17T11:40:48.666" idx="12">
    <p:pos x="10" y="310"/>
    <p:text>목차 추가 및 세분화했습니다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53:18.203" idx="14">
    <p:pos x="10" y="10"/>
    <p:text>출처 마지막으로 옮겼어요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0:59:57.646" idx="2">
    <p:pos x="10" y="10"/>
    <p:text>요구사항 정의서-&gt; 요구사항 정의로 수정했습니다.
화면 흐름도-&gt;화면구성으로 수정했습니다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02:27.972" idx="4">
    <p:pos x="10" y="10"/>
    <p:text>PPT 작성과 발표 분리했습니다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34:45.712" idx="10">
    <p:pos x="10" y="10"/>
    <p:text>아래부터 배경 삭제했습니다.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31:46.905" idx="9">
    <p:pos x="10" y="10"/>
    <p:text>파일구성 추가했습니다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31:46.905" idx="9">
    <p:pos x="10" y="10"/>
    <p:text>파일구성 추가했습니다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34:45.712" idx="10">
    <p:pos x="10" y="10"/>
    <p:text>아래부터 배경 삭제했습니다.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06:52:30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1,'5299'0,"-5276"0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06:52:44.4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1,'7707'0,"-7678"0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7:08:57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0,'13474'0,"-13464"0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7:09:07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0,'5981'0,"-5971"0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7:42:21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1,'2529'0,"-2519"0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18:07:29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1,'2529'0,"-2519"0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7:42:26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0,'2505'0,"-2495"0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AC348-A292-4843-936F-D87442723CA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7C08-BC4A-4349-A69F-C3098CFB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1B1C-1856-488D-9E69-78095736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028C7-DD8C-486C-8662-8AE0DB3C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4CC5C-3CA5-4B6B-96D0-5DD7105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57A-CC16-4D1C-80E8-3EC0C028318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B0B7F-E825-4DE6-88F0-DEB52CF8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6ED9C-A047-4849-8E9C-E6628A9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B7898-A048-43B2-B53E-9FD132E7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4DB07-4C71-41F9-A239-474260A8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3B822-3297-49DA-81A1-7459271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D3AB-1007-4DF1-8A58-6235CC5C76BE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F8B2A-A9E8-4300-AB8B-B97FBE19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1872-9887-4304-8F67-8450014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7F266-DB3A-439F-9FE8-94D37B2A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8DE8C-2BCE-4806-A735-A48BFFC2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DCFCE-2FDD-4B6C-AC7C-76BDE55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DC5D-ABF1-4450-A08D-C95B70C9EF10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0F648-A32E-4F80-A105-4B61A724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AB6D-E650-4B89-854E-52DB294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FAF9-2D23-45B4-83EF-C93B478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97679-6FD8-4057-9AE2-2D63892D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1BF82-4242-44DF-BB97-E534C77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53F0-F532-4AFD-B8B4-BDFECB0ECF30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F9D7-08BE-4E02-BB7C-DB788A8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7A2F-6427-4C83-9BB5-67A1DF8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824B-0667-4B79-B293-EE0B3F3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B0480-2C9C-4416-902B-BE4B02E6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2431B-34B5-439C-A045-783AED1B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143B-C7EF-40C3-90C3-2EF386A3A0C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39C5-E4D3-41B8-AD09-2206D318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08C3C-3CBE-4A8F-B089-4112A86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54D54-3E01-44C0-952F-0DEBDD11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39B-6C6E-4222-A124-3ECD7BC57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0679C-6C3E-49C3-9A3F-32C59B76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DC3D7-E483-4BAF-B88E-ACCD25AD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A98-BEEB-4456-B94C-54B311AC8D67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85592-42D9-4F0D-A989-62970B3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370C9-45C2-42E1-9BF3-16A1D06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5F47-2F09-417A-8A62-2EB5839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65017-9D53-4974-8922-DDAC1E86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5F617-0894-40F2-8C84-89643D47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27CE1-63D4-4AFD-B18A-2AAAD6AB8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759A1-B979-451A-9945-05FF420B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E4103-F117-4AD5-BDB7-1640332F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9A8-3151-4B05-878D-AD5CC9CF3CA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515B-55E9-4BF7-A50B-840F430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C7E2C-20A8-4765-843E-3603B72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5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C409-65A3-4234-B364-73282FEF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C089E3-AA72-423A-9EDA-B35CD6A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14F8-0062-440E-95A7-0A80881E244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ABDBE-5C77-4643-9980-236C460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D7CED-3323-4134-B0E8-D53B9F8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30A29-89F7-4CD6-A536-57E2B00E3231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E56143-7FB4-4488-8005-73DC73CE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E817-85B3-4F27-83A7-238C608DC603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CFE60-8F65-495E-8F14-34ADB6E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F9F02-5F76-4237-B9B2-E69F9E1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55CA-2A7E-45FD-B1A4-8C44D3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18291-C5D5-4D88-98F1-36D33FE4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F619-A8FD-413B-A82B-2FCA7BF1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05076-3D5A-47F4-8F2E-D6FEDF39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C572-A238-428F-B254-239651D045D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6B8DB-A4C6-4DE0-9F88-F1B0CCF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9E779-3CFC-42D3-8382-4BD1602C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19D3-FB28-44DC-823A-02E7C302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F6797-6948-41C4-B52E-039E4B5B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F7F-703D-4F9D-9561-F9D616BA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62292-8953-4B5D-93CF-3CA3645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A874-69E0-4EDF-AFF8-E12BE7D66A7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B2E3E-4DA5-480D-A84C-ACB016D8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F8FCA-9575-4A59-BB31-4D3C72B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7D722-5B44-4CB1-8A8F-BB4D6EB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4433-63EC-462F-9A40-2B965629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4D4B9-9F73-417C-BC01-1070ED483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4A22-F928-44FA-9681-327A6C5A49CF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0CDD-24DE-432D-8FF8-B2DAECB9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FBA3B-118A-495A-9DED-079B577ED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erlab.com/kiwoom-api-tr-list/" TargetMode="External"/><Relationship Id="rId2" Type="http://schemas.openxmlformats.org/officeDocument/2006/relationships/hyperlink" Target="https://view.asiae.co.kr/article/20220722095535980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15" Type="http://schemas.openxmlformats.org/officeDocument/2006/relationships/comments" Target="../comments/comment3.xml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2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B190F97-361F-069B-6D8C-6E04216F4352}"/>
              </a:ext>
            </a:extLst>
          </p:cNvPr>
          <p:cNvSpPr txBox="1">
            <a:spLocks/>
          </p:cNvSpPr>
          <p:nvPr/>
        </p:nvSpPr>
        <p:spPr>
          <a:xfrm>
            <a:off x="3379012" y="1842715"/>
            <a:ext cx="5647001" cy="13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키움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API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급등 주 추천 서비스 개발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BD0A8-388D-1B1D-3F45-4C10A7F6E63A}"/>
              </a:ext>
            </a:extLst>
          </p:cNvPr>
          <p:cNvCxnSpPr>
            <a:cxnSpLocks/>
          </p:cNvCxnSpPr>
          <p:nvPr/>
        </p:nvCxnSpPr>
        <p:spPr>
          <a:xfrm>
            <a:off x="2967644" y="3358661"/>
            <a:ext cx="608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375C12E-4D48-DD48-C812-22CD468D1C2C}"/>
              </a:ext>
            </a:extLst>
          </p:cNvPr>
          <p:cNvSpPr txBox="1">
            <a:spLocks/>
          </p:cNvSpPr>
          <p:nvPr/>
        </p:nvSpPr>
        <p:spPr>
          <a:xfrm>
            <a:off x="8416415" y="3989102"/>
            <a:ext cx="2510665" cy="2292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꽉 잡아 떨어진다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201835662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박현성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201935261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박민지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201835603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강동우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201835628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김석준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201835742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조현동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61F6D44-C0DD-4EB2-8573-B47F457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 </a:t>
            </a:r>
            <a:r>
              <a:rPr lang="ko-KR" altLang="en-US"/>
              <a:t>심화프로그래밍 프로젝트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B1DBA2-DD5F-4859-99B8-7159FC81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5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5164744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74CED5D-D705-8692-553F-440108D0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8695"/>
              </p:ext>
            </p:extLst>
          </p:nvPr>
        </p:nvGraphicFramePr>
        <p:xfrm>
          <a:off x="249050" y="1522988"/>
          <a:ext cx="11766664" cy="443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22">
                  <a:extLst>
                    <a:ext uri="{9D8B030D-6E8A-4147-A177-3AD203B41FA5}">
                      <a16:colId xmlns:a16="http://schemas.microsoft.com/office/drawing/2014/main" val="3584828330"/>
                    </a:ext>
                  </a:extLst>
                </a:gridCol>
                <a:gridCol w="2143030">
                  <a:extLst>
                    <a:ext uri="{9D8B030D-6E8A-4147-A177-3AD203B41FA5}">
                      <a16:colId xmlns:a16="http://schemas.microsoft.com/office/drawing/2014/main" val="2973369158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274364708"/>
                    </a:ext>
                  </a:extLst>
                </a:gridCol>
                <a:gridCol w="1965081">
                  <a:extLst>
                    <a:ext uri="{9D8B030D-6E8A-4147-A177-3AD203B41FA5}">
                      <a16:colId xmlns:a16="http://schemas.microsoft.com/office/drawing/2014/main" val="3195869413"/>
                    </a:ext>
                  </a:extLst>
                </a:gridCol>
                <a:gridCol w="1714100">
                  <a:extLst>
                    <a:ext uri="{9D8B030D-6E8A-4147-A177-3AD203B41FA5}">
                      <a16:colId xmlns:a16="http://schemas.microsoft.com/office/drawing/2014/main" val="577577862"/>
                    </a:ext>
                  </a:extLst>
                </a:gridCol>
              </a:tblGrid>
              <a:tr h="9295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10/24 – 10/30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1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10/31 – 11/06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11/7 – 11/13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11/14-11/18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85149"/>
                  </a:ext>
                </a:extLst>
              </a:tr>
              <a:tr h="807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 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73596"/>
                  </a:ext>
                </a:extLst>
              </a:tr>
              <a:tr h="839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UI </a:t>
                      </a:r>
                      <a:r>
                        <a:rPr lang="ko-KR" altLang="en-US" sz="18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및 세부 기능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44158"/>
                  </a:ext>
                </a:extLst>
              </a:tr>
              <a:tr h="929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PPT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56011"/>
                  </a:ext>
                </a:extLst>
              </a:tr>
              <a:tr h="92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9686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63D5041-2574-4AD3-90C7-AC44009AD680}"/>
              </a:ext>
            </a:extLst>
          </p:cNvPr>
          <p:cNvGrpSpPr/>
          <p:nvPr/>
        </p:nvGrpSpPr>
        <p:grpSpPr>
          <a:xfrm>
            <a:off x="249050" y="353440"/>
            <a:ext cx="5869492" cy="584775"/>
            <a:chOff x="174403" y="267708"/>
            <a:chExt cx="5869492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2C5298-863A-4F93-8458-CDE7A81935C9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2.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850D89-D140-4831-8C9B-A7169D9A6ECF}"/>
                </a:ext>
              </a:extLst>
            </p:cNvPr>
            <p:cNvSpPr txBox="1"/>
            <p:nvPr/>
          </p:nvSpPr>
          <p:spPr>
            <a:xfrm>
              <a:off x="1450971" y="267708"/>
              <a:ext cx="4592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요구사항 정의 및 개발진행</a:t>
              </a: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88F39-56BC-4D86-AF12-868E0BE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E6238-9696-4B25-BD1E-7C8A1F5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2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65323B-0C52-A420-E8A8-E6809F47EE9E}"/>
              </a:ext>
            </a:extLst>
          </p:cNvPr>
          <p:cNvSpPr/>
          <p:nvPr/>
        </p:nvSpPr>
        <p:spPr>
          <a:xfrm>
            <a:off x="2525809" y="2421670"/>
            <a:ext cx="7140381" cy="2014659"/>
          </a:xfrm>
          <a:prstGeom prst="rect">
            <a:avLst/>
          </a:prstGeom>
          <a:solidFill>
            <a:srgbClr val="F0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소스 별 세부 기능 소개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7B67E0F-DD3C-4B5A-A145-26AA5C5E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923283-1C8A-4188-A0A8-1AD93A57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78696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317500" y="13883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디렉토리 구성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50D3B1-469A-A9DF-8FA1-6675E5099B6B}"/>
              </a:ext>
            </a:extLst>
          </p:cNvPr>
          <p:cNvGrpSpPr/>
          <p:nvPr/>
        </p:nvGrpSpPr>
        <p:grpSpPr>
          <a:xfrm>
            <a:off x="5097430" y="3260919"/>
            <a:ext cx="7202613" cy="1579700"/>
            <a:chOff x="5915025" y="2558819"/>
            <a:chExt cx="7202613" cy="15797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85877F-7A79-4536-8248-5F10DE8FBCA4}"/>
                </a:ext>
              </a:extLst>
            </p:cNvPr>
            <p:cNvSpPr txBox="1"/>
            <p:nvPr/>
          </p:nvSpPr>
          <p:spPr>
            <a:xfrm>
              <a:off x="5915025" y="2558819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파일 호출 및 첫 화면 출력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7565C5-4905-48C5-B6E8-D5D5851112C1}"/>
                </a:ext>
              </a:extLst>
            </p:cNvPr>
            <p:cNvSpPr txBox="1"/>
            <p:nvPr/>
          </p:nvSpPr>
          <p:spPr>
            <a:xfrm>
              <a:off x="5915025" y="3096005"/>
              <a:ext cx="7202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각 요청에 따라 어떤 값이 리턴 되는 지 정의된 함수 모음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3EECDE-B6B6-4B45-8933-7AC6D1108F6D}"/>
                </a:ext>
              </a:extLst>
            </p:cNvPr>
            <p:cNvSpPr txBox="1"/>
            <p:nvPr/>
          </p:nvSpPr>
          <p:spPr>
            <a:xfrm>
              <a:off x="5915025" y="3676854"/>
              <a:ext cx="6614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로그인 버전처리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TR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조회 요청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실시간 데이터 처리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5725B4-9248-4FB5-8F61-AB2921B499BA}"/>
              </a:ext>
            </a:extLst>
          </p:cNvPr>
          <p:cNvGrpSpPr/>
          <p:nvPr/>
        </p:nvGrpSpPr>
        <p:grpSpPr>
          <a:xfrm>
            <a:off x="1020315" y="1934307"/>
            <a:ext cx="3727939" cy="4531936"/>
            <a:chOff x="1020315" y="1934307"/>
            <a:chExt cx="3727939" cy="45319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62A8DF-70D6-4F27-8A89-C188E1FD5144}"/>
                </a:ext>
              </a:extLst>
            </p:cNvPr>
            <p:cNvSpPr/>
            <p:nvPr/>
          </p:nvSpPr>
          <p:spPr>
            <a:xfrm>
              <a:off x="1020315" y="1934307"/>
              <a:ext cx="2074985" cy="465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Today_Volume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F6BA90-F3C7-4F88-992D-C4A1EE24FE4F}"/>
                </a:ext>
              </a:extLst>
            </p:cNvPr>
            <p:cNvSpPr/>
            <p:nvPr/>
          </p:nvSpPr>
          <p:spPr>
            <a:xfrm>
              <a:off x="2673269" y="2515156"/>
              <a:ext cx="2074985" cy="4659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Main_Window.py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955FD0-D441-4BA8-97F1-6859CE930B5A}"/>
                </a:ext>
              </a:extLst>
            </p:cNvPr>
            <p:cNvSpPr/>
            <p:nvPr/>
          </p:nvSpPr>
          <p:spPr>
            <a:xfrm>
              <a:off x="2673269" y="3096005"/>
              <a:ext cx="2074985" cy="4659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kiwoomMain.py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F322CC-A37F-493E-B7B1-4E0327DF8632}"/>
                </a:ext>
              </a:extLst>
            </p:cNvPr>
            <p:cNvSpPr/>
            <p:nvPr/>
          </p:nvSpPr>
          <p:spPr>
            <a:xfrm>
              <a:off x="2673269" y="3676854"/>
              <a:ext cx="2074985" cy="4659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kiwoomAPI.py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90945A-28A1-4005-9E10-184780BDDC10}"/>
                </a:ext>
              </a:extLst>
            </p:cNvPr>
            <p:cNvSpPr/>
            <p:nvPr/>
          </p:nvSpPr>
          <p:spPr>
            <a:xfrm>
              <a:off x="2673269" y="4257703"/>
              <a:ext cx="2074985" cy="465993"/>
            </a:xfrm>
            <a:prstGeom prst="rect">
              <a:avLst/>
            </a:prstGeom>
            <a:solidFill>
              <a:srgbClr val="F6E1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Main_Window.ui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D1DA10-5D3B-4B90-A347-4BF6A0B3536A}"/>
                </a:ext>
              </a:extLst>
            </p:cNvPr>
            <p:cNvSpPr/>
            <p:nvPr/>
          </p:nvSpPr>
          <p:spPr>
            <a:xfrm>
              <a:off x="2673269" y="4838552"/>
              <a:ext cx="2074985" cy="465993"/>
            </a:xfrm>
            <a:prstGeom prst="rect">
              <a:avLst/>
            </a:prstGeom>
            <a:solidFill>
              <a:srgbClr val="F6E1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Today_Volume.ui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AEDF19-990A-4C4A-8F1A-948D6373BA0F}"/>
                </a:ext>
              </a:extLst>
            </p:cNvPr>
            <p:cNvSpPr/>
            <p:nvPr/>
          </p:nvSpPr>
          <p:spPr>
            <a:xfrm>
              <a:off x="2673269" y="5419401"/>
              <a:ext cx="2074985" cy="465993"/>
            </a:xfrm>
            <a:prstGeom prst="rect">
              <a:avLst/>
            </a:prstGeom>
            <a:solidFill>
              <a:srgbClr val="F6E1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Last_Day_Window.ui</a:t>
              </a:r>
              <a:endPara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A2D7652-8668-4307-B552-523459DF977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057808" y="2400300"/>
              <a:ext cx="0" cy="38329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C268005-5855-4998-BB87-34302100220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064178" y="2743485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1139D42-386F-44EA-A8D5-1839BAA04B12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3324334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3507F5-E65B-4C1C-96D3-B1DB1E045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3905183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38BCD1D-3073-4F58-862F-A8FCEFBD9AD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4486032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5F55582-C5A9-4000-ACAF-62E64EDA5C4B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5062213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40D3A93-8FD5-4EE4-8F79-A62F73B945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5642642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DA918FC-692E-4FFC-B064-63DE3CFDFD02}"/>
                </a:ext>
              </a:extLst>
            </p:cNvPr>
            <p:cNvSpPr/>
            <p:nvPr/>
          </p:nvSpPr>
          <p:spPr>
            <a:xfrm>
              <a:off x="2673268" y="6000250"/>
              <a:ext cx="2074985" cy="465993"/>
            </a:xfrm>
            <a:prstGeom prst="rect">
              <a:avLst/>
            </a:prstGeom>
            <a:solidFill>
              <a:srgbClr val="F6E1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Today_Training.ui</a:t>
              </a:r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C4BF681-53D2-4FD1-ABF3-BD0BFCE250B8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78" y="6233246"/>
              <a:ext cx="609091" cy="4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CA99305-5FF4-47F8-AEFE-D0C051F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75A4410-2C81-42A8-9650-DC08034F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8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74540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152966" y="1340577"/>
            <a:ext cx="274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Main_Window.py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2B2FED8-4B80-4922-AE71-3BBF5E8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BD6D9-FAC0-4FE4-BD3C-458E6A0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E233F7-27CD-4398-BCB6-92A7417F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127936"/>
            <a:ext cx="4743450" cy="74295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5F89C1-FBB9-4C29-BEAF-EF1D04F7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899721"/>
            <a:ext cx="1628775" cy="19050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8F81F1-9D78-4F49-AF94-7A2907D9C7E7}"/>
              </a:ext>
            </a:extLst>
          </p:cNvPr>
          <p:cNvSpPr txBox="1"/>
          <p:nvPr/>
        </p:nvSpPr>
        <p:spPr>
          <a:xfrm>
            <a:off x="1217500" y="4187700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 algn="ctr">
              <a:buFont typeface="Arial" panose="020B0604020202020204" pitchFamily="34" charset="0"/>
              <a:buChar char="•"/>
              <a:defRPr sz="24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UI</a:t>
            </a:r>
            <a:r>
              <a:rPr lang="ko-KR" altLang="en-US" dirty="0"/>
              <a:t>파일과 파이썬 연결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B06CA0-739C-474D-827F-C471CF8B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10" y="938215"/>
            <a:ext cx="3852579" cy="475265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EBBA86-0347-4C88-923E-15CD3DBDBDCA}"/>
              </a:ext>
            </a:extLst>
          </p:cNvPr>
          <p:cNvSpPr txBox="1"/>
          <p:nvPr/>
        </p:nvSpPr>
        <p:spPr>
          <a:xfrm>
            <a:off x="6809837" y="5792775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 algn="ctr">
              <a:buFont typeface="Arial" panose="020B0604020202020204" pitchFamily="34" charset="0"/>
              <a:buChar char="•"/>
              <a:defRPr sz="24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/>
              <a:t>메인 화면에서의 기능 정의</a:t>
            </a:r>
          </a:p>
        </p:txBody>
      </p:sp>
    </p:spTree>
    <p:extLst>
      <p:ext uri="{BB962C8B-B14F-4D97-AF65-F5344CB8AC3E}">
        <p14:creationId xmlns:p14="http://schemas.microsoft.com/office/powerpoint/2010/main" val="64414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78696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95349" y="1245212"/>
            <a:ext cx="274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Main_Window.py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2B2FED8-4B80-4922-AE71-3BBF5E8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BD6D9-FAC0-4FE4-BD3C-458E6A0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81F1-9D78-4F49-AF94-7A2907D9C7E7}"/>
              </a:ext>
            </a:extLst>
          </p:cNvPr>
          <p:cNvSpPr txBox="1"/>
          <p:nvPr/>
        </p:nvSpPr>
        <p:spPr>
          <a:xfrm>
            <a:off x="1112035" y="559091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전일거래량 상위화면에서의 기능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EBBA86-0347-4C88-923E-15CD3DBDBDCA}"/>
              </a:ext>
            </a:extLst>
          </p:cNvPr>
          <p:cNvSpPr txBox="1"/>
          <p:nvPr/>
        </p:nvSpPr>
        <p:spPr>
          <a:xfrm>
            <a:off x="7083321" y="559091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dirty="0"/>
              <a:t>당일거래량 상위화면에서의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1D162B-4DFA-48D5-AAD3-A31B15EE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0" y="1967528"/>
            <a:ext cx="3929061" cy="342598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2B5130-AF7F-4A21-A871-C220ECBF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10" y="1585583"/>
            <a:ext cx="3858228" cy="380792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33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99478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203415" y="1162410"/>
            <a:ext cx="274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Main_Window.py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2B2FED8-4B80-4922-AE71-3BBF5E8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BD6D9-FAC0-4FE4-BD3C-458E6A0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81F1-9D78-4F49-AF94-7A2907D9C7E7}"/>
              </a:ext>
            </a:extLst>
          </p:cNvPr>
          <p:cNvSpPr txBox="1"/>
          <p:nvPr/>
        </p:nvSpPr>
        <p:spPr>
          <a:xfrm>
            <a:off x="4685997" y="601717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거래량 급증 화면에서의 기능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3B2C18-844C-4386-89EF-8F832C47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51" y="1549934"/>
            <a:ext cx="4921697" cy="436985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36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57915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317500" y="1229942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 algn="ctr">
              <a:buFont typeface="Arial" panose="020B0604020202020204" pitchFamily="34" charset="0"/>
              <a:buChar char="•"/>
              <a:defRPr sz="24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dirty="0"/>
              <a:t>kiwoomAPI.py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A92971F-F08C-42FA-86E6-FF8F8F8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9ADDA-7218-4D51-BEFD-C86CF090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C76849-0B6B-47C4-9C5A-479585AD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2" y="1952258"/>
            <a:ext cx="4943475" cy="42195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7402B1-3DB8-44FB-9131-5D08D24A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82"/>
          <a:stretch/>
        </p:blipFill>
        <p:spPr>
          <a:xfrm>
            <a:off x="5617919" y="1634785"/>
            <a:ext cx="5735882" cy="44862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3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74540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231497" cy="584775"/>
            <a:chOff x="174403" y="267708"/>
            <a:chExt cx="523149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3.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954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소스 별 세부 기능 소개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C093D8-0120-4F7D-9E25-4C420FA142AB}"/>
              </a:ext>
            </a:extLst>
          </p:cNvPr>
          <p:cNvSpPr txBox="1"/>
          <p:nvPr/>
        </p:nvSpPr>
        <p:spPr>
          <a:xfrm>
            <a:off x="319197" y="1292157"/>
            <a:ext cx="2573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 algn="ctr">
              <a:buFont typeface="Arial" panose="020B0604020202020204" pitchFamily="34" charset="0"/>
              <a:buChar char="•"/>
              <a:defRPr sz="24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dirty="0"/>
              <a:t>kiwoomMain.py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6419CAF-5753-4039-AEE2-765646F9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B55A76-8B56-4BF9-A07D-E5684B8B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BC6463-8905-4CE7-B260-BAA9F5E6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4" y="1912693"/>
            <a:ext cx="1314450" cy="2190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8E5B73-448B-428B-A8A8-3999C1B6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4" y="2338384"/>
            <a:ext cx="4762500" cy="329565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3B4349-8B9A-44D8-8D3B-51CD4F730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969" y="2576509"/>
            <a:ext cx="6343650" cy="305752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82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65323B-0C52-A420-E8A8-E6809F47EE9E}"/>
              </a:ext>
            </a:extLst>
          </p:cNvPr>
          <p:cNvSpPr/>
          <p:nvPr/>
        </p:nvSpPr>
        <p:spPr>
          <a:xfrm>
            <a:off x="2525809" y="2421670"/>
            <a:ext cx="7140381" cy="2014659"/>
          </a:xfrm>
          <a:prstGeom prst="rect">
            <a:avLst/>
          </a:prstGeom>
          <a:solidFill>
            <a:srgbClr val="F0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UI</a:t>
            </a:r>
            <a:r>
              <a:rPr lang="ko-KR" altLang="en-US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통한 결과 확인</a:t>
            </a:r>
            <a:r>
              <a:rPr lang="en-US" altLang="ko-KR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3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3C88079-6F1E-49AC-95E0-C0C1903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433D9-E1E0-4C9A-82E7-F1FD4CEF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6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3EF982E8-3C54-4037-7B80-F85FACCE4FCF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607791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8D506C-48B9-B1B7-89C3-CDD24911878F}"/>
              </a:ext>
            </a:extLst>
          </p:cNvPr>
          <p:cNvGrpSpPr/>
          <p:nvPr/>
        </p:nvGrpSpPr>
        <p:grpSpPr>
          <a:xfrm>
            <a:off x="249050" y="353440"/>
            <a:ext cx="5165774" cy="584775"/>
            <a:chOff x="174403" y="267708"/>
            <a:chExt cx="5165774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9C1DF-399F-EE74-56F1-AD36B2AB344C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4.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21955-C4E5-5759-ED6A-8E5BD2F9A27A}"/>
                </a:ext>
              </a:extLst>
            </p:cNvPr>
            <p:cNvSpPr txBox="1"/>
            <p:nvPr/>
          </p:nvSpPr>
          <p:spPr>
            <a:xfrm>
              <a:off x="1450971" y="267708"/>
              <a:ext cx="3889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UI</a:t>
              </a:r>
              <a:r>
                <a:rPr lang="ko-KR" altLang="en-US" dirty="0">
                  <a:solidFill>
                    <a:schemeClr val="tx1"/>
                  </a:solidFill>
                </a:rPr>
                <a:t>를 통한 결과 확인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FF39AA-462C-19F9-924E-AB3C89A4B1B3}"/>
              </a:ext>
            </a:extLst>
          </p:cNvPr>
          <p:cNvGrpSpPr/>
          <p:nvPr/>
        </p:nvGrpSpPr>
        <p:grpSpPr>
          <a:xfrm>
            <a:off x="963123" y="1677934"/>
            <a:ext cx="3861955" cy="3858342"/>
            <a:chOff x="480985" y="1677934"/>
            <a:chExt cx="3861955" cy="385834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91D299-5954-1692-1721-CA5085440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5716" y="2514599"/>
              <a:ext cx="2539538" cy="3021677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3F62D-85E5-565C-F49A-5E21C52D63C2}"/>
                </a:ext>
              </a:extLst>
            </p:cNvPr>
            <p:cNvSpPr txBox="1"/>
            <p:nvPr/>
          </p:nvSpPr>
          <p:spPr>
            <a:xfrm>
              <a:off x="480985" y="1677934"/>
              <a:ext cx="3861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z="28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키움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Open API 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로그인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창</a:t>
              </a:r>
              <a:endParaRPr lang="ko-KR" altLang="en-US" sz="28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2A4598-9D2D-79DB-23BD-45F84CCA36CC}"/>
              </a:ext>
            </a:extLst>
          </p:cNvPr>
          <p:cNvGrpSpPr/>
          <p:nvPr/>
        </p:nvGrpSpPr>
        <p:grpSpPr>
          <a:xfrm>
            <a:off x="6550429" y="1677934"/>
            <a:ext cx="4850476" cy="4643895"/>
            <a:chOff x="6550429" y="1677934"/>
            <a:chExt cx="4850476" cy="46438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BCA198-4D77-B079-1496-766DF93F37A0}"/>
                </a:ext>
              </a:extLst>
            </p:cNvPr>
            <p:cNvGrpSpPr/>
            <p:nvPr/>
          </p:nvGrpSpPr>
          <p:grpSpPr>
            <a:xfrm>
              <a:off x="6550429" y="1677934"/>
              <a:ext cx="4850476" cy="4643895"/>
              <a:chOff x="6010102" y="1677934"/>
              <a:chExt cx="4850476" cy="4643895"/>
            </a:xfrm>
          </p:grpSpPr>
          <p:pic>
            <p:nvPicPr>
              <p:cNvPr id="14" name="그림 1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B9B0BE49-65EE-9D6F-C19A-34F6B5AB74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010102" y="2514599"/>
                <a:ext cx="4850476" cy="3807230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CB9FF-8D52-FE9B-03B6-2B192258882E}"/>
                  </a:ext>
                </a:extLst>
              </p:cNvPr>
              <p:cNvSpPr txBox="1"/>
              <p:nvPr/>
            </p:nvSpPr>
            <p:spPr>
              <a:xfrm>
                <a:off x="7388149" y="1677934"/>
                <a:ext cx="19094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3200">
                    <a:solidFill>
                      <a:schemeClr val="accent3">
                        <a:lumMod val="50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메인 윈도우</a:t>
                </a:r>
                <a:endParaRPr lang="ko-KR" altLang="en-US" sz="28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A043B-8A89-4938-DB7C-3D40540F7A7B}"/>
                </a:ext>
              </a:extLst>
            </p:cNvPr>
            <p:cNvSpPr/>
            <p:nvPr/>
          </p:nvSpPr>
          <p:spPr>
            <a:xfrm>
              <a:off x="6826827" y="3884521"/>
              <a:ext cx="4297680" cy="847898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804A6-6321-4286-8C84-0553397F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FBA8A-D059-4304-A78E-79110D20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F7D4-C051-C0E4-5C41-91A356BC484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83BFF-445B-AAA0-8E84-337F45E4A04B}"/>
              </a:ext>
            </a:extLst>
          </p:cNvPr>
          <p:cNvSpPr txBox="1"/>
          <p:nvPr/>
        </p:nvSpPr>
        <p:spPr>
          <a:xfrm>
            <a:off x="317500" y="306130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9C80E0-2321-45CC-9AEB-84272BBA4888}"/>
              </a:ext>
            </a:extLst>
          </p:cNvPr>
          <p:cNvGrpSpPr/>
          <p:nvPr/>
        </p:nvGrpSpPr>
        <p:grpSpPr>
          <a:xfrm>
            <a:off x="957330" y="1213514"/>
            <a:ext cx="10026316" cy="984535"/>
            <a:chOff x="957334" y="1783619"/>
            <a:chExt cx="10026316" cy="9845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5323B-0C52-A420-E8A8-E6809F47EE9E}"/>
                </a:ext>
              </a:extLst>
            </p:cNvPr>
            <p:cNvSpPr/>
            <p:nvPr/>
          </p:nvSpPr>
          <p:spPr>
            <a:xfrm>
              <a:off x="957334" y="1783619"/>
              <a:ext cx="1624634" cy="98453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9936D6-EDD3-45CD-1C20-47F20F60FAEF}"/>
                </a:ext>
              </a:extLst>
            </p:cNvPr>
            <p:cNvSpPr/>
            <p:nvPr/>
          </p:nvSpPr>
          <p:spPr>
            <a:xfrm>
              <a:off x="2595457" y="1783620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5D19BC-FFF7-704A-E45C-F5EB196C887B}"/>
                </a:ext>
              </a:extLst>
            </p:cNvPr>
            <p:cNvSpPr txBox="1"/>
            <p:nvPr/>
          </p:nvSpPr>
          <p:spPr>
            <a:xfrm>
              <a:off x="1497864" y="1983499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</a:t>
              </a:r>
              <a:endPara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A146DC-DFE5-708B-DF78-07E034F8372A}"/>
                </a:ext>
              </a:extLst>
            </p:cNvPr>
            <p:cNvSpPr txBox="1"/>
            <p:nvPr/>
          </p:nvSpPr>
          <p:spPr>
            <a:xfrm>
              <a:off x="2765830" y="1983498"/>
              <a:ext cx="3833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주제 선정 배경</a:t>
              </a:r>
              <a:r>
                <a:rPr lang="en-US" altLang="ko-KR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목표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EE53F7-F147-41D9-9617-FEEC5CD40DA5}"/>
              </a:ext>
            </a:extLst>
          </p:cNvPr>
          <p:cNvGrpSpPr/>
          <p:nvPr/>
        </p:nvGrpSpPr>
        <p:grpSpPr>
          <a:xfrm>
            <a:off x="957330" y="2259800"/>
            <a:ext cx="10026316" cy="984535"/>
            <a:chOff x="957332" y="3368480"/>
            <a:chExt cx="10026316" cy="9845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E18226-5263-BD7D-4730-8937B7D1B071}"/>
                </a:ext>
              </a:extLst>
            </p:cNvPr>
            <p:cNvSpPr/>
            <p:nvPr/>
          </p:nvSpPr>
          <p:spPr>
            <a:xfrm>
              <a:off x="957332" y="3368480"/>
              <a:ext cx="1624634" cy="984534"/>
            </a:xfrm>
            <a:prstGeom prst="rect">
              <a:avLst/>
            </a:prstGeom>
            <a:solidFill>
              <a:srgbClr val="CD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D50764-E6EB-55BE-7E1C-0009F4F667EC}"/>
                </a:ext>
              </a:extLst>
            </p:cNvPr>
            <p:cNvSpPr/>
            <p:nvPr/>
          </p:nvSpPr>
          <p:spPr>
            <a:xfrm>
              <a:off x="2595455" y="336848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7743F5-0E34-591E-93FE-AFE83A87BBAE}"/>
                </a:ext>
              </a:extLst>
            </p:cNvPr>
            <p:cNvSpPr txBox="1"/>
            <p:nvPr/>
          </p:nvSpPr>
          <p:spPr>
            <a:xfrm>
              <a:off x="1497862" y="356836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2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/>
                <a:t>2.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BD3D0F-83B0-DC8C-F9B3-52BD485C1A45}"/>
                </a:ext>
              </a:extLst>
            </p:cNvPr>
            <p:cNvSpPr txBox="1"/>
            <p:nvPr/>
          </p:nvSpPr>
          <p:spPr>
            <a:xfrm>
              <a:off x="2765828" y="3568359"/>
              <a:ext cx="4126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 spc="-3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dirty="0"/>
                <a:t>요구사항 정의 및 개발 진행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353ABF-27F4-4F20-988E-2AA190B6CC87}"/>
              </a:ext>
            </a:extLst>
          </p:cNvPr>
          <p:cNvGrpSpPr/>
          <p:nvPr/>
        </p:nvGrpSpPr>
        <p:grpSpPr>
          <a:xfrm>
            <a:off x="957330" y="3306085"/>
            <a:ext cx="10026316" cy="984535"/>
            <a:chOff x="957330" y="4953341"/>
            <a:chExt cx="10026316" cy="9845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87B65B-BDE8-2C56-063B-A3A764889710}"/>
                </a:ext>
              </a:extLst>
            </p:cNvPr>
            <p:cNvSpPr/>
            <p:nvPr/>
          </p:nvSpPr>
          <p:spPr>
            <a:xfrm>
              <a:off x="957330" y="4953341"/>
              <a:ext cx="1624634" cy="984534"/>
            </a:xfrm>
            <a:prstGeom prst="rect">
              <a:avLst/>
            </a:prstGeom>
            <a:solidFill>
              <a:srgbClr val="908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0D2A94-EB41-B2BE-5AED-4D68FC23016E}"/>
                </a:ext>
              </a:extLst>
            </p:cNvPr>
            <p:cNvSpPr/>
            <p:nvPr/>
          </p:nvSpPr>
          <p:spPr>
            <a:xfrm>
              <a:off x="2595453" y="4953342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E766CA-2120-853D-79B2-9E9A1FC162FC}"/>
                </a:ext>
              </a:extLst>
            </p:cNvPr>
            <p:cNvSpPr txBox="1"/>
            <p:nvPr/>
          </p:nvSpPr>
          <p:spPr>
            <a:xfrm>
              <a:off x="1497860" y="5153221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2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3.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ECFAE0-C32C-E31D-9671-1F376E739AD3}"/>
                </a:ext>
              </a:extLst>
            </p:cNvPr>
            <p:cNvSpPr txBox="1"/>
            <p:nvPr/>
          </p:nvSpPr>
          <p:spPr>
            <a:xfrm>
              <a:off x="2850789" y="5153221"/>
              <a:ext cx="4126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소스코드 별 세부 기능 소개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CB8376-8140-4DBD-B958-F57036DF8EBC}"/>
              </a:ext>
            </a:extLst>
          </p:cNvPr>
          <p:cNvGrpSpPr/>
          <p:nvPr/>
        </p:nvGrpSpPr>
        <p:grpSpPr>
          <a:xfrm>
            <a:off x="957330" y="4347115"/>
            <a:ext cx="10026316" cy="984535"/>
            <a:chOff x="957330" y="4953341"/>
            <a:chExt cx="10026316" cy="9845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56848-1BCA-408C-A4E9-4B3CBDB297B3}"/>
                </a:ext>
              </a:extLst>
            </p:cNvPr>
            <p:cNvSpPr/>
            <p:nvPr/>
          </p:nvSpPr>
          <p:spPr>
            <a:xfrm>
              <a:off x="957330" y="4953341"/>
              <a:ext cx="1624634" cy="984534"/>
            </a:xfrm>
            <a:prstGeom prst="rect">
              <a:avLst/>
            </a:prstGeom>
            <a:solidFill>
              <a:srgbClr val="D4A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8FC58B-1736-40AC-B2AD-40F5E089791C}"/>
                </a:ext>
              </a:extLst>
            </p:cNvPr>
            <p:cNvSpPr/>
            <p:nvPr/>
          </p:nvSpPr>
          <p:spPr>
            <a:xfrm>
              <a:off x="2595453" y="4953342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2F33A4-4925-4747-B557-AE17F71732E9}"/>
                </a:ext>
              </a:extLst>
            </p:cNvPr>
            <p:cNvSpPr txBox="1"/>
            <p:nvPr/>
          </p:nvSpPr>
          <p:spPr>
            <a:xfrm>
              <a:off x="1497860" y="5153221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2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4.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989972-807D-4D40-BFA6-86B6A61C5DFB}"/>
                </a:ext>
              </a:extLst>
            </p:cNvPr>
            <p:cNvSpPr txBox="1"/>
            <p:nvPr/>
          </p:nvSpPr>
          <p:spPr>
            <a:xfrm>
              <a:off x="2850789" y="5173014"/>
              <a:ext cx="3427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</a:t>
              </a:r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통한 결과 확인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CCF82FD-3596-4985-9239-5249F6F5D757}"/>
              </a:ext>
            </a:extLst>
          </p:cNvPr>
          <p:cNvGrpSpPr/>
          <p:nvPr/>
        </p:nvGrpSpPr>
        <p:grpSpPr>
          <a:xfrm>
            <a:off x="957330" y="5393399"/>
            <a:ext cx="10026316" cy="984535"/>
            <a:chOff x="957330" y="4953341"/>
            <a:chExt cx="10026316" cy="9845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CECFF0-40EB-4794-BC6C-685FAB0E4977}"/>
                </a:ext>
              </a:extLst>
            </p:cNvPr>
            <p:cNvSpPr/>
            <p:nvPr/>
          </p:nvSpPr>
          <p:spPr>
            <a:xfrm>
              <a:off x="957330" y="4953341"/>
              <a:ext cx="1624634" cy="984534"/>
            </a:xfrm>
            <a:prstGeom prst="rect">
              <a:avLst/>
            </a:prstGeom>
            <a:solidFill>
              <a:srgbClr val="CD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5210106-CE92-41C3-B3FC-86B901E7013D}"/>
                </a:ext>
              </a:extLst>
            </p:cNvPr>
            <p:cNvSpPr/>
            <p:nvPr/>
          </p:nvSpPr>
          <p:spPr>
            <a:xfrm>
              <a:off x="2595453" y="4953342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4A57DE-71A3-4DE8-8416-36D5939560BA}"/>
                </a:ext>
              </a:extLst>
            </p:cNvPr>
            <p:cNvSpPr txBox="1"/>
            <p:nvPr/>
          </p:nvSpPr>
          <p:spPr>
            <a:xfrm>
              <a:off x="1497860" y="5153221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2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5.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B18D45-9D65-4AF7-BAC6-905F91EAD35F}"/>
                </a:ext>
              </a:extLst>
            </p:cNvPr>
            <p:cNvSpPr txBox="1"/>
            <p:nvPr/>
          </p:nvSpPr>
          <p:spPr>
            <a:xfrm>
              <a:off x="2850789" y="5153221"/>
              <a:ext cx="4902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모의 투자 분석</a:t>
              </a:r>
              <a:r>
                <a:rPr lang="en-US" altLang="ko-KR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32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출처 및 참고문헌</a:t>
              </a:r>
            </a:p>
          </p:txBody>
        </p:sp>
      </p:grp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3F35A63E-5A50-493D-9857-33FE876A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64EAFD7-068B-45C3-8045-F223F35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8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DB8AF2-F0F6-D4DD-8091-47303ADEDB85}"/>
              </a:ext>
            </a:extLst>
          </p:cNvPr>
          <p:cNvGrpSpPr/>
          <p:nvPr/>
        </p:nvGrpSpPr>
        <p:grpSpPr>
          <a:xfrm>
            <a:off x="767500" y="1456260"/>
            <a:ext cx="4761343" cy="4382044"/>
            <a:chOff x="767500" y="1798469"/>
            <a:chExt cx="4761343" cy="438204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312AD1-E8EE-82DB-C777-BE35A065055F}"/>
                </a:ext>
              </a:extLst>
            </p:cNvPr>
            <p:cNvGrpSpPr/>
            <p:nvPr/>
          </p:nvGrpSpPr>
          <p:grpSpPr>
            <a:xfrm>
              <a:off x="767500" y="1798469"/>
              <a:ext cx="4761343" cy="4382044"/>
              <a:chOff x="712567" y="1798469"/>
              <a:chExt cx="4761343" cy="438204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33F62D-85E5-565C-F49A-5E21C52D63C2}"/>
                  </a:ext>
                </a:extLst>
              </p:cNvPr>
              <p:cNvSpPr txBox="1"/>
              <p:nvPr/>
            </p:nvSpPr>
            <p:spPr>
              <a:xfrm>
                <a:off x="1811478" y="1798469"/>
                <a:ext cx="256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3200">
                    <a:solidFill>
                      <a:schemeClr val="accent3">
                        <a:lumMod val="50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ko-KR" altLang="en-US" sz="280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전일거래량 상위</a:t>
                </a:r>
                <a:endParaRPr lang="ko-KR" altLang="en-US" sz="2800" dirty="0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A5F1035-C395-7B0E-8BE7-E073590A0B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2567" y="2495431"/>
                <a:ext cx="4761343" cy="368508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9BFD79B-8DCB-FA7B-8317-5D10F9ECF1E3}"/>
                    </a:ext>
                  </a:extLst>
                </p14:cNvPr>
                <p14:cNvContentPartPr/>
                <p14:nvPr/>
              </p14:nvContentPartPr>
              <p14:xfrm>
                <a:off x="2690971" y="2779266"/>
                <a:ext cx="91440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9BFD79B-8DCB-FA7B-8317-5D10F9ECF1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7331" y="2671626"/>
                  <a:ext cx="102204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4EB89-1356-4EFC-8D45-42BFF4C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A9125-51FF-4C04-BCB2-74020C73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0CD6C-B082-483F-AFFB-3A3B68968729}"/>
              </a:ext>
            </a:extLst>
          </p:cNvPr>
          <p:cNvSpPr txBox="1"/>
          <p:nvPr/>
        </p:nvSpPr>
        <p:spPr>
          <a:xfrm>
            <a:off x="6046916" y="2810823"/>
            <a:ext cx="582723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전일거래량 상위 화면</a:t>
            </a:r>
            <a:endParaRPr lang="en-US" altLang="ko-KR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가져오기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클릭 시 출력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높은 거래량을 기록한 종목 출력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종목을 출력</a:t>
            </a:r>
          </a:p>
        </p:txBody>
      </p:sp>
      <p:cxnSp>
        <p:nvCxnSpPr>
          <p:cNvPr id="16" name="직선 연결선 47">
            <a:extLst>
              <a:ext uri="{FF2B5EF4-FFF2-40B4-BE49-F238E27FC236}">
                <a16:creationId xmlns:a16="http://schemas.microsoft.com/office/drawing/2014/main" id="{6F986871-3E0A-4198-8EAC-48AC3884CAA6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16351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A4357F-6E34-4917-9558-3B2C5A743C3A}"/>
              </a:ext>
            </a:extLst>
          </p:cNvPr>
          <p:cNvGrpSpPr/>
          <p:nvPr/>
        </p:nvGrpSpPr>
        <p:grpSpPr>
          <a:xfrm>
            <a:off x="249050" y="353440"/>
            <a:ext cx="5165774" cy="584775"/>
            <a:chOff x="174403" y="267708"/>
            <a:chExt cx="5165774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89441-7349-4BDF-98FF-24E9648E6573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4.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870DD-0713-4F99-BD7B-E887E9E1B6D7}"/>
                </a:ext>
              </a:extLst>
            </p:cNvPr>
            <p:cNvSpPr txBox="1"/>
            <p:nvPr/>
          </p:nvSpPr>
          <p:spPr>
            <a:xfrm>
              <a:off x="1450971" y="267708"/>
              <a:ext cx="3889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UI</a:t>
              </a:r>
              <a:r>
                <a:rPr lang="ko-KR" altLang="en-US" dirty="0">
                  <a:solidFill>
                    <a:schemeClr val="tx1"/>
                  </a:solidFill>
                </a:rPr>
                <a:t>를 통한 결과 확인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9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8ED9DC-072D-61DF-5BAB-8CAB42A02179}"/>
              </a:ext>
            </a:extLst>
          </p:cNvPr>
          <p:cNvGrpSpPr/>
          <p:nvPr/>
        </p:nvGrpSpPr>
        <p:grpSpPr>
          <a:xfrm>
            <a:off x="987718" y="1570951"/>
            <a:ext cx="4563687" cy="4348834"/>
            <a:chOff x="3810234" y="1715341"/>
            <a:chExt cx="4563687" cy="43488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103641-6DFF-4DDB-1FEB-6CA8D0615B77}"/>
                </a:ext>
              </a:extLst>
            </p:cNvPr>
            <p:cNvGrpSpPr/>
            <p:nvPr/>
          </p:nvGrpSpPr>
          <p:grpSpPr>
            <a:xfrm>
              <a:off x="3810234" y="1715341"/>
              <a:ext cx="4563687" cy="4348834"/>
              <a:chOff x="3810234" y="1715341"/>
              <a:chExt cx="4563687" cy="434883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CB9FF-8D52-FE9B-03B6-2B192258882E}"/>
                  </a:ext>
                </a:extLst>
              </p:cNvPr>
              <p:cNvSpPr txBox="1"/>
              <p:nvPr/>
            </p:nvSpPr>
            <p:spPr>
              <a:xfrm>
                <a:off x="4810316" y="1715341"/>
                <a:ext cx="256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3200">
                    <a:solidFill>
                      <a:schemeClr val="accent3">
                        <a:lumMod val="50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ko-KR" altLang="en-US" sz="280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당일거래량 상위</a:t>
                </a:r>
                <a:endParaRPr lang="ko-KR" altLang="en-US" sz="2800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2A2C665-B0F5-13A3-B675-1D621205F6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10234" y="2428968"/>
                <a:ext cx="4563687" cy="363520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AADDA54-A603-36FC-17A4-3630A8295DD1}"/>
                    </a:ext>
                  </a:extLst>
                </p14:cNvPr>
                <p14:cNvContentPartPr/>
                <p14:nvPr/>
              </p14:nvContentPartPr>
              <p14:xfrm>
                <a:off x="5721368" y="2585072"/>
                <a:ext cx="0" cy="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AADDA54-A603-36FC-17A4-3630A8295D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368" y="2585072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A6FBC90-F3D0-426C-8AE6-CBA35914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BAD506E-06D8-45A8-97EF-2348A354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B8760-6DEF-4B11-9BE5-85395E7985AA}"/>
              </a:ext>
            </a:extLst>
          </p:cNvPr>
          <p:cNvSpPr txBox="1"/>
          <p:nvPr/>
        </p:nvSpPr>
        <p:spPr>
          <a:xfrm>
            <a:off x="6063542" y="2835644"/>
            <a:ext cx="6000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dirty="0"/>
              <a:t>당일거래량 상위 화면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'</a:t>
            </a:r>
            <a:r>
              <a:rPr lang="ko-KR" altLang="en-US" dirty="0"/>
              <a:t>가져오기</a:t>
            </a:r>
            <a:r>
              <a:rPr lang="en-US" altLang="ko-KR" dirty="0"/>
              <a:t>’ </a:t>
            </a:r>
            <a:r>
              <a:rPr lang="ko-KR" altLang="en-US" dirty="0"/>
              <a:t>버튼 클릭 시 출력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가장 높은 거래량을 기록한 종목 출력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개의 종목을 출력</a:t>
            </a:r>
          </a:p>
        </p:txBody>
      </p:sp>
      <p:cxnSp>
        <p:nvCxnSpPr>
          <p:cNvPr id="24" name="직선 연결선 47">
            <a:extLst>
              <a:ext uri="{FF2B5EF4-FFF2-40B4-BE49-F238E27FC236}">
                <a16:creationId xmlns:a16="http://schemas.microsoft.com/office/drawing/2014/main" id="{4907B397-3F2C-4EF6-895D-2E7630DD488C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32976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C1C4C2-B4C7-4527-889A-4800046B1F0A}"/>
              </a:ext>
            </a:extLst>
          </p:cNvPr>
          <p:cNvGrpSpPr/>
          <p:nvPr/>
        </p:nvGrpSpPr>
        <p:grpSpPr>
          <a:xfrm>
            <a:off x="249050" y="353440"/>
            <a:ext cx="5165774" cy="584775"/>
            <a:chOff x="174403" y="267708"/>
            <a:chExt cx="5165774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CEF07-6C9D-4079-A85E-EEDBA4028D2B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4.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500BC3-B265-415E-BBA9-FC00A8AFF6BE}"/>
                </a:ext>
              </a:extLst>
            </p:cNvPr>
            <p:cNvSpPr txBox="1"/>
            <p:nvPr/>
          </p:nvSpPr>
          <p:spPr>
            <a:xfrm>
              <a:off x="1450971" y="267708"/>
              <a:ext cx="3889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UI</a:t>
              </a:r>
              <a:r>
                <a:rPr lang="ko-KR" altLang="en-US" dirty="0">
                  <a:solidFill>
                    <a:schemeClr val="tx1"/>
                  </a:solidFill>
                </a:rPr>
                <a:t>를 통한 결과 확인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6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95345D-0FBB-E035-C2AE-10E0574F9ACE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BCF46E-0D59-EA1D-0C48-981F2281AC0D}"/>
              </a:ext>
            </a:extLst>
          </p:cNvPr>
          <p:cNvGrpSpPr/>
          <p:nvPr/>
        </p:nvGrpSpPr>
        <p:grpSpPr>
          <a:xfrm>
            <a:off x="653481" y="1453888"/>
            <a:ext cx="4761343" cy="4386787"/>
            <a:chOff x="6652823" y="1793726"/>
            <a:chExt cx="4761343" cy="43867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05C765-F7AB-DF62-0845-F77F0F194899}"/>
                </a:ext>
              </a:extLst>
            </p:cNvPr>
            <p:cNvGrpSpPr/>
            <p:nvPr/>
          </p:nvGrpSpPr>
          <p:grpSpPr>
            <a:xfrm>
              <a:off x="6652823" y="1793726"/>
              <a:ext cx="4761343" cy="4386787"/>
              <a:chOff x="6763765" y="1711516"/>
              <a:chExt cx="4761343" cy="438678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CB9FF-8D52-FE9B-03B6-2B192258882E}"/>
                  </a:ext>
                </a:extLst>
              </p:cNvPr>
              <p:cNvSpPr txBox="1"/>
              <p:nvPr/>
            </p:nvSpPr>
            <p:spPr>
              <a:xfrm>
                <a:off x="7873011" y="1711516"/>
                <a:ext cx="256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3200">
                    <a:solidFill>
                      <a:schemeClr val="accent3">
                        <a:lumMod val="50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ko-KR" altLang="en-US" sz="2800" dirty="0">
                    <a:solidFill>
                      <a:schemeClr val="tx1"/>
                    </a:solidFill>
                  </a:rPr>
                  <a:t>당일거래량 급증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3C44C23-B735-5478-81CB-31188B1DFB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63765" y="2413221"/>
                <a:ext cx="4761343" cy="368508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8507D4F-152E-E7EF-903B-E39855822A3C}"/>
                    </a:ext>
                  </a:extLst>
                </p14:cNvPr>
                <p14:cNvContentPartPr/>
                <p14:nvPr/>
              </p14:nvContentPartPr>
              <p14:xfrm>
                <a:off x="8590768" y="2765299"/>
                <a:ext cx="90612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8507D4F-152E-E7EF-903B-E39855822A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37128" y="2657299"/>
                  <a:ext cx="101376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18AF26-E4F3-4393-9157-FEE22D2B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88601-3E7B-4DEC-A935-57D73DF1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AAA38-AE1D-47E2-97C5-43E94B7F4DD7}"/>
              </a:ext>
            </a:extLst>
          </p:cNvPr>
          <p:cNvSpPr txBox="1"/>
          <p:nvPr/>
        </p:nvSpPr>
        <p:spPr>
          <a:xfrm>
            <a:off x="5622968" y="2773298"/>
            <a:ext cx="6654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dirty="0"/>
              <a:t>당일거래량 급증 화면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'</a:t>
            </a:r>
            <a:r>
              <a:rPr lang="ko-KR" altLang="en-US" dirty="0"/>
              <a:t>가져오기</a:t>
            </a:r>
            <a:r>
              <a:rPr lang="en-US" altLang="ko-KR" dirty="0"/>
              <a:t>’ </a:t>
            </a:r>
            <a:r>
              <a:rPr lang="ko-KR" altLang="en-US" dirty="0"/>
              <a:t>버튼 클릭 시 갱신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가장 높은 등락률을 가지는 종목부터 정렬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개의 종목을 출력</a:t>
            </a:r>
          </a:p>
        </p:txBody>
      </p:sp>
      <p:cxnSp>
        <p:nvCxnSpPr>
          <p:cNvPr id="15" name="직선 연결선 47">
            <a:extLst>
              <a:ext uri="{FF2B5EF4-FFF2-40B4-BE49-F238E27FC236}">
                <a16:creationId xmlns:a16="http://schemas.microsoft.com/office/drawing/2014/main" id="{9C40C071-6B9C-4BFF-83F5-E770C4001249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4537133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41D6A3-374C-4800-B3F9-51B0DB100516}"/>
              </a:ext>
            </a:extLst>
          </p:cNvPr>
          <p:cNvGrpSpPr/>
          <p:nvPr/>
        </p:nvGrpSpPr>
        <p:grpSpPr>
          <a:xfrm>
            <a:off x="249050" y="353440"/>
            <a:ext cx="5165774" cy="584775"/>
            <a:chOff x="174403" y="267708"/>
            <a:chExt cx="516577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790D7-3610-405B-BEC8-674FC72901E6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4.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516E82-72DA-4183-86FC-1A49E187FB21}"/>
                </a:ext>
              </a:extLst>
            </p:cNvPr>
            <p:cNvSpPr txBox="1"/>
            <p:nvPr/>
          </p:nvSpPr>
          <p:spPr>
            <a:xfrm>
              <a:off x="1450971" y="267708"/>
              <a:ext cx="3889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UI</a:t>
              </a:r>
              <a:r>
                <a:rPr lang="ko-KR" altLang="en-US" dirty="0">
                  <a:solidFill>
                    <a:schemeClr val="tx1"/>
                  </a:solidFill>
                </a:rPr>
                <a:t>를 통한 결과 확인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95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65323B-0C52-A420-E8A8-E6809F47EE9E}"/>
              </a:ext>
            </a:extLst>
          </p:cNvPr>
          <p:cNvSpPr/>
          <p:nvPr/>
        </p:nvSpPr>
        <p:spPr>
          <a:xfrm>
            <a:off x="2525809" y="2421670"/>
            <a:ext cx="7140381" cy="2014659"/>
          </a:xfrm>
          <a:prstGeom prst="rect">
            <a:avLst/>
          </a:prstGeom>
          <a:solidFill>
            <a:srgbClr val="F0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</a:t>
            </a:r>
            <a:r>
              <a:rPr lang="ko-KR" altLang="en-US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모의투자 분석</a:t>
            </a:r>
            <a:r>
              <a:rPr lang="en-US" altLang="ko-KR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 및 참고문헌</a:t>
            </a:r>
            <a:endParaRPr lang="ko-KR" altLang="en-US" sz="40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5335B1D-353E-41DD-B117-AB7595B1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8FED30-E6A0-42FE-B06E-FF4D478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3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7CBA994-267B-3CA4-85DE-44D721516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68072"/>
              </p:ext>
            </p:extLst>
          </p:nvPr>
        </p:nvGraphicFramePr>
        <p:xfrm>
          <a:off x="696350" y="1339947"/>
          <a:ext cx="10799299" cy="467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313">
                  <a:extLst>
                    <a:ext uri="{9D8B030D-6E8A-4147-A177-3AD203B41FA5}">
                      <a16:colId xmlns:a16="http://schemas.microsoft.com/office/drawing/2014/main" val="4291808670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805642254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7006949"/>
                    </a:ext>
                  </a:extLst>
                </a:gridCol>
                <a:gridCol w="2926081">
                  <a:extLst>
                    <a:ext uri="{9D8B030D-6E8A-4147-A177-3AD203B41FA5}">
                      <a16:colId xmlns:a16="http://schemas.microsoft.com/office/drawing/2014/main" val="1521158354"/>
                    </a:ext>
                  </a:extLst>
                </a:gridCol>
              </a:tblGrid>
              <a:tr h="7157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오뚜기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네이버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데브시스터즈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00513"/>
                  </a:ext>
                </a:extLst>
              </a:tr>
              <a:tr h="93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품목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식품 제조 및 판매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서비스 사업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온라인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모바일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97658"/>
                  </a:ext>
                </a:extLst>
              </a:tr>
              <a:tr h="1901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주요이슈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호재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악재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)&amp;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공시사항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방탄소년단 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오뚜기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진라면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모델 발탁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나스닥 지수 급등으로 인한 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투자자 투자 심리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분기 영업손실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38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억원으로 인한 적자 전환</a:t>
                      </a:r>
                      <a:b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(2022.11.11)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거래일만에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급등 공매도 수량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주</a:t>
                      </a:r>
                      <a:b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(2022.11.11)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39287"/>
                  </a:ext>
                </a:extLst>
              </a:tr>
              <a:tr h="557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463,000 / 444,500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22,700  / 24,850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41,600 / 49,800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32775"/>
                  </a:ext>
                </a:extLst>
              </a:tr>
              <a:tr h="557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수익률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-10%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446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A04C64C-3557-8282-84BE-A10848933FB7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47">
            <a:extLst>
              <a:ext uri="{FF2B5EF4-FFF2-40B4-BE49-F238E27FC236}">
                <a16:creationId xmlns:a16="http://schemas.microsoft.com/office/drawing/2014/main" id="{F1C5A067-4911-D13A-0FAD-360C9ADE04D3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6586220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979E3E-E72A-4421-9F7E-1DD476D8FBDF}"/>
              </a:ext>
            </a:extLst>
          </p:cNvPr>
          <p:cNvGrpSpPr/>
          <p:nvPr/>
        </p:nvGrpSpPr>
        <p:grpSpPr>
          <a:xfrm>
            <a:off x="249050" y="353440"/>
            <a:ext cx="7462877" cy="584775"/>
            <a:chOff x="174403" y="267708"/>
            <a:chExt cx="7462877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763C9-43F1-41A6-82EF-F3DEE7F0D214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5.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372B66-7652-45A5-8DC9-7F56E326AF8B}"/>
                </a:ext>
              </a:extLst>
            </p:cNvPr>
            <p:cNvSpPr txBox="1"/>
            <p:nvPr/>
          </p:nvSpPr>
          <p:spPr>
            <a:xfrm>
              <a:off x="1450971" y="267708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모의투자 분석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출처 및 참고문헌</a:t>
              </a:r>
              <a:endParaRPr lang="ko-KR" altLang="en-US" dirty="0"/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AE88E-FDDB-4238-B1E3-07976FAB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4728A-8A08-45D0-B151-9D987145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49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04C64C-3557-8282-84BE-A10848933FB7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47">
            <a:extLst>
              <a:ext uri="{FF2B5EF4-FFF2-40B4-BE49-F238E27FC236}">
                <a16:creationId xmlns:a16="http://schemas.microsoft.com/office/drawing/2014/main" id="{F1C5A067-4911-D13A-0FAD-360C9ADE04D3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6536344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89C68D-1612-4D1B-8218-578553D745FF}"/>
              </a:ext>
            </a:extLst>
          </p:cNvPr>
          <p:cNvGrpSpPr/>
          <p:nvPr/>
        </p:nvGrpSpPr>
        <p:grpSpPr>
          <a:xfrm>
            <a:off x="249050" y="353440"/>
            <a:ext cx="7462877" cy="584775"/>
            <a:chOff x="174403" y="267708"/>
            <a:chExt cx="746287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101AEA-FB32-4D83-8615-BE52EE442E4B}"/>
                </a:ext>
              </a:extLst>
            </p:cNvPr>
            <p:cNvSpPr txBox="1"/>
            <p:nvPr/>
          </p:nvSpPr>
          <p:spPr>
            <a:xfrm>
              <a:off x="174403" y="267708"/>
              <a:ext cx="1377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5.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19395E-3F9B-404A-A91E-40FBDED7B180}"/>
                </a:ext>
              </a:extLst>
            </p:cNvPr>
            <p:cNvSpPr txBox="1"/>
            <p:nvPr/>
          </p:nvSpPr>
          <p:spPr>
            <a:xfrm>
              <a:off x="1450971" y="267708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모의투자 분석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출처 및 참고문헌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4BF7EB-B2E1-4C7B-A144-FE354CD71BF0}"/>
              </a:ext>
            </a:extLst>
          </p:cNvPr>
          <p:cNvSpPr txBox="1"/>
          <p:nvPr/>
        </p:nvSpPr>
        <p:spPr>
          <a:xfrm>
            <a:off x="1878344" y="2077622"/>
            <a:ext cx="8660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 및 참고문헌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주제선정관련 참고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https://www.chosun.com/economy/2022/09/21/UFSCY5XY6FDI3LR6LRTQ2EZDCU/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/>
              </a:rPr>
              <a:t>https://view.asiae.co.kr/article/2022072209553598039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개발관련 참고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https://www3.kiwoom.com/h/customer/download/VOpenApiInfoView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https://jackerlab.com/kiwoom-api-tr-list/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https://wikidocs.net/77487</a:t>
            </a: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F3F4F52-3B99-462D-97F6-C2C5699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0BA9DD-E40C-4E29-83C4-68B47C7B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6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BCD516F-BD14-1EBD-EA7D-69CA4E729B8D}"/>
              </a:ext>
            </a:extLst>
          </p:cNvPr>
          <p:cNvGrpSpPr/>
          <p:nvPr/>
        </p:nvGrpSpPr>
        <p:grpSpPr>
          <a:xfrm>
            <a:off x="2805727" y="2421671"/>
            <a:ext cx="7140381" cy="2014659"/>
            <a:chOff x="2805727" y="2421671"/>
            <a:chExt cx="7140381" cy="20146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5323B-0C52-A420-E8A8-E6809F47EE9E}"/>
                </a:ext>
              </a:extLst>
            </p:cNvPr>
            <p:cNvSpPr/>
            <p:nvPr/>
          </p:nvSpPr>
          <p:spPr>
            <a:xfrm>
              <a:off x="2805727" y="2421671"/>
              <a:ext cx="7140381" cy="2014659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6AA84F-9ABA-11B3-9495-BEA1A9B4DD72}"/>
                </a:ext>
              </a:extLst>
            </p:cNvPr>
            <p:cNvSpPr txBox="1"/>
            <p:nvPr/>
          </p:nvSpPr>
          <p:spPr>
            <a:xfrm>
              <a:off x="3769273" y="3071327"/>
              <a:ext cx="521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 spc="-300"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1. </a:t>
              </a:r>
              <a:r>
                <a:rPr lang="ko-KR" altLang="en-US" dirty="0"/>
                <a:t>주제 선정 배경</a:t>
              </a:r>
              <a:r>
                <a:rPr lang="en-US" altLang="ko-KR" dirty="0"/>
                <a:t>, </a:t>
              </a:r>
              <a:r>
                <a:rPr lang="ko-KR" altLang="en-US" dirty="0"/>
                <a:t>개발목표</a:t>
              </a:r>
            </a:p>
            <a:p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A4CCFD-A1A8-4FDB-9565-AC3B9F0A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7A3B0-1027-4B3C-8729-37DC46D3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8923C4-D5DB-3A2D-F4D1-943E0463E3E0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B1592D-F941-E09A-A3B7-7E299D74A000}"/>
              </a:ext>
            </a:extLst>
          </p:cNvPr>
          <p:cNvGrpSpPr/>
          <p:nvPr/>
        </p:nvGrpSpPr>
        <p:grpSpPr>
          <a:xfrm>
            <a:off x="249050" y="353440"/>
            <a:ext cx="6087500" cy="584775"/>
            <a:chOff x="174403" y="267708"/>
            <a:chExt cx="608750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1C8F5A-9C1E-CD25-686C-FF4A830B8F69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1.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A001F0-DAD4-26AE-927C-3E94B68DD023}"/>
                </a:ext>
              </a:extLst>
            </p:cNvPr>
            <p:cNvSpPr txBox="1"/>
            <p:nvPr/>
          </p:nvSpPr>
          <p:spPr>
            <a:xfrm>
              <a:off x="1450971" y="267708"/>
              <a:ext cx="48109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dirty="0"/>
                <a:t>주제 선정 배경</a:t>
              </a:r>
              <a:r>
                <a:rPr lang="en-US" altLang="ko-KR" dirty="0"/>
                <a:t>, </a:t>
              </a:r>
              <a:r>
                <a:rPr lang="ko-KR" altLang="en-US" dirty="0"/>
                <a:t>개발목표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A69BEE8-3EB2-CB2E-89C2-C3FF5F5153A2}"/>
              </a:ext>
            </a:extLst>
          </p:cNvPr>
          <p:cNvGrpSpPr/>
          <p:nvPr/>
        </p:nvGrpSpPr>
        <p:grpSpPr>
          <a:xfrm>
            <a:off x="493549" y="3965552"/>
            <a:ext cx="11248317" cy="2437321"/>
            <a:chOff x="471841" y="1584072"/>
            <a:chExt cx="11248317" cy="243732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DFA61BF-9A3F-14F5-4D01-26A36CA92679}"/>
                </a:ext>
              </a:extLst>
            </p:cNvPr>
            <p:cNvGrpSpPr/>
            <p:nvPr/>
          </p:nvGrpSpPr>
          <p:grpSpPr>
            <a:xfrm>
              <a:off x="471841" y="1584072"/>
              <a:ext cx="11248317" cy="2437321"/>
              <a:chOff x="471841" y="2213336"/>
              <a:chExt cx="11248317" cy="243732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0266C2A-5416-048F-787A-8964CDB9E71B}"/>
                  </a:ext>
                </a:extLst>
              </p:cNvPr>
              <p:cNvSpPr/>
              <p:nvPr/>
            </p:nvSpPr>
            <p:spPr>
              <a:xfrm>
                <a:off x="471841" y="2213336"/>
                <a:ext cx="11248317" cy="2437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5DA6DA0-A1D9-F6D4-4A7B-B48CD88F2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895" y="2393819"/>
                <a:ext cx="10002646" cy="847843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8208E19-EA92-6A33-5EAA-DDD965DA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334" y="2667053"/>
              <a:ext cx="8983329" cy="69542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BF21569-1F33-76D8-CEC6-735954EA5B08}"/>
                    </a:ext>
                  </a:extLst>
                </p14:cNvPr>
                <p14:cNvContentPartPr/>
                <p14:nvPr/>
              </p14:nvContentPartPr>
              <p14:xfrm>
                <a:off x="1215117" y="3189070"/>
                <a:ext cx="1916280" cy="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BF21569-1F33-76D8-CEC6-735954EA5B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61477" y="3081430"/>
                  <a:ext cx="2023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9E42E91-BC3A-B302-E79A-DDAB647109E6}"/>
                    </a:ext>
                  </a:extLst>
                </p14:cNvPr>
                <p14:cNvContentPartPr/>
                <p14:nvPr/>
              </p14:nvContentPartPr>
              <p14:xfrm>
                <a:off x="5264387" y="3189070"/>
                <a:ext cx="27853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9E42E91-BC3A-B302-E79A-DDAB647109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0747" y="3081430"/>
                  <a:ext cx="28929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EA9C29-7E28-7EAE-6025-1CD1D04ADC3A}"/>
              </a:ext>
            </a:extLst>
          </p:cNvPr>
          <p:cNvGrpSpPr/>
          <p:nvPr/>
        </p:nvGrpSpPr>
        <p:grpSpPr>
          <a:xfrm>
            <a:off x="493549" y="1263497"/>
            <a:ext cx="11248317" cy="2582900"/>
            <a:chOff x="471841" y="4002579"/>
            <a:chExt cx="11248317" cy="25829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9A6723-2461-8DA0-AC7E-A354FF6E4D58}"/>
                </a:ext>
              </a:extLst>
            </p:cNvPr>
            <p:cNvSpPr/>
            <p:nvPr/>
          </p:nvSpPr>
          <p:spPr>
            <a:xfrm>
              <a:off x="471841" y="4002579"/>
              <a:ext cx="11248317" cy="2582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8043AB-F69C-61FA-ECB3-C5762494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9034" y="4131701"/>
              <a:ext cx="8543864" cy="11623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2173BD8-5491-0875-E0C3-49A5632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9034" y="5290486"/>
              <a:ext cx="5873320" cy="12140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6C8A5E9-9CB3-4A1C-9F00-956908685120}"/>
                    </a:ext>
                  </a:extLst>
                </p14:cNvPr>
                <p14:cNvContentPartPr/>
                <p14:nvPr/>
              </p14:nvContentPartPr>
              <p14:xfrm>
                <a:off x="1616629" y="5763764"/>
                <a:ext cx="485424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6C8A5E9-9CB3-4A1C-9F00-9569086851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62629" y="5655764"/>
                  <a:ext cx="4961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E26809B-C7F1-8DEC-D606-4611721BFCA7}"/>
                    </a:ext>
                  </a:extLst>
                </p14:cNvPr>
                <p14:cNvContentPartPr/>
                <p14:nvPr/>
              </p14:nvContentPartPr>
              <p14:xfrm>
                <a:off x="3960589" y="6067244"/>
                <a:ext cx="215712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E26809B-C7F1-8DEC-D606-4611721BFC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06949" y="5959244"/>
                  <a:ext cx="2264760" cy="21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7" name="직선 연결선 47">
            <a:extLst>
              <a:ext uri="{FF2B5EF4-FFF2-40B4-BE49-F238E27FC236}">
                <a16:creationId xmlns:a16="http://schemas.microsoft.com/office/drawing/2014/main" id="{297F53B5-8964-4E91-F564-051639C04830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5347624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DE53F8-DB8B-45E4-88BF-B301B5D4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7FD7-9163-4278-B35B-8A912DC5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8923C4-D5DB-3A2D-F4D1-943E0463E3E0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B1592D-F941-E09A-A3B7-7E299D74A000}"/>
              </a:ext>
            </a:extLst>
          </p:cNvPr>
          <p:cNvGrpSpPr/>
          <p:nvPr/>
        </p:nvGrpSpPr>
        <p:grpSpPr>
          <a:xfrm>
            <a:off x="249050" y="353440"/>
            <a:ext cx="6087500" cy="584775"/>
            <a:chOff x="174403" y="267708"/>
            <a:chExt cx="608750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1C8F5A-9C1E-CD25-686C-FF4A830B8F69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1.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A001F0-DAD4-26AE-927C-3E94B68DD023}"/>
                </a:ext>
              </a:extLst>
            </p:cNvPr>
            <p:cNvSpPr txBox="1"/>
            <p:nvPr/>
          </p:nvSpPr>
          <p:spPr>
            <a:xfrm>
              <a:off x="1450971" y="267708"/>
              <a:ext cx="48109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dirty="0"/>
                <a:t>주제 선정 배경</a:t>
              </a:r>
              <a:r>
                <a:rPr lang="en-US" altLang="ko-KR" dirty="0"/>
                <a:t>, </a:t>
              </a:r>
              <a:r>
                <a:rPr lang="ko-KR" altLang="en-US" dirty="0"/>
                <a:t>개발목표</a:t>
              </a:r>
            </a:p>
          </p:txBody>
        </p:sp>
      </p:grpSp>
      <p:cxnSp>
        <p:nvCxnSpPr>
          <p:cNvPr id="17" name="직선 연결선 47">
            <a:extLst>
              <a:ext uri="{FF2B5EF4-FFF2-40B4-BE49-F238E27FC236}">
                <a16:creationId xmlns:a16="http://schemas.microsoft.com/office/drawing/2014/main" id="{297F53B5-8964-4E91-F564-051639C04830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5385031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71443-EC73-44CD-BC7D-25AB324FDFA6}"/>
              </a:ext>
            </a:extLst>
          </p:cNvPr>
          <p:cNvSpPr/>
          <p:nvPr/>
        </p:nvSpPr>
        <p:spPr>
          <a:xfrm>
            <a:off x="1159119" y="2532184"/>
            <a:ext cx="9873762" cy="685782"/>
          </a:xfrm>
          <a:prstGeom prst="rect">
            <a:avLst/>
          </a:prstGeom>
          <a:solidFill>
            <a:srgbClr val="F0E2D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en-US" altLang="ko-KR" dirty="0" err="1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Kiwoom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API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금융데이터를 다룰 수 있는 능력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F33583-26C5-4526-A125-E5EFDE619EFD}"/>
              </a:ext>
            </a:extLst>
          </p:cNvPr>
          <p:cNvSpPr/>
          <p:nvPr/>
        </p:nvSpPr>
        <p:spPr>
          <a:xfrm>
            <a:off x="1159119" y="3358679"/>
            <a:ext cx="9873762" cy="685782"/>
          </a:xfrm>
          <a:prstGeom prst="rect">
            <a:avLst/>
          </a:prstGeom>
          <a:solidFill>
            <a:srgbClr val="F0E2D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PyQt5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이용하여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파이썬 환경에서 개발하는 경험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2B92-2130-4662-840C-146099C7DA28}"/>
              </a:ext>
            </a:extLst>
          </p:cNvPr>
          <p:cNvSpPr/>
          <p:nvPr/>
        </p:nvSpPr>
        <p:spPr>
          <a:xfrm>
            <a:off x="1159119" y="4196473"/>
            <a:ext cx="9873762" cy="685782"/>
          </a:xfrm>
          <a:prstGeom prst="rect">
            <a:avLst/>
          </a:prstGeom>
          <a:solidFill>
            <a:srgbClr val="F0E2D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Qt Designer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프로그램을 활용하여 가시성 </a:t>
            </a:r>
            <a:r>
              <a: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2FF0B2-F038-4279-868C-41F04C2097EB}"/>
              </a:ext>
            </a:extLst>
          </p:cNvPr>
          <p:cNvSpPr/>
          <p:nvPr/>
        </p:nvSpPr>
        <p:spPr>
          <a:xfrm>
            <a:off x="1159119" y="5034267"/>
            <a:ext cx="9873762" cy="685782"/>
          </a:xfrm>
          <a:prstGeom prst="rect">
            <a:avLst/>
          </a:prstGeom>
          <a:solidFill>
            <a:srgbClr val="F0E2D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UI</a:t>
            </a:r>
            <a:r>
              <a: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연결하여 사용자에 필요한 기능만 보여주는 프로그램 개발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294DC-0E2E-4577-924A-0F4D17B53CAE}"/>
              </a:ext>
            </a:extLst>
          </p:cNvPr>
          <p:cNvSpPr/>
          <p:nvPr/>
        </p:nvSpPr>
        <p:spPr>
          <a:xfrm>
            <a:off x="1159119" y="1694390"/>
            <a:ext cx="9873762" cy="685782"/>
          </a:xfrm>
          <a:prstGeom prst="rect">
            <a:avLst/>
          </a:prstGeom>
          <a:solidFill>
            <a:srgbClr val="D4A09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목표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2FE2E5-F46D-4AA5-A5FF-8A5D7D0F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3428D-8605-4E50-9111-EE0F3ED0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8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A87DFF-6865-0B80-0F89-36C81676CD61}"/>
              </a:ext>
            </a:extLst>
          </p:cNvPr>
          <p:cNvGrpSpPr/>
          <p:nvPr/>
        </p:nvGrpSpPr>
        <p:grpSpPr>
          <a:xfrm>
            <a:off x="2805727" y="2421671"/>
            <a:ext cx="7140381" cy="2014659"/>
            <a:chOff x="2805727" y="2421671"/>
            <a:chExt cx="7140381" cy="20146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5323B-0C52-A420-E8A8-E6809F47EE9E}"/>
                </a:ext>
              </a:extLst>
            </p:cNvPr>
            <p:cNvSpPr/>
            <p:nvPr/>
          </p:nvSpPr>
          <p:spPr>
            <a:xfrm>
              <a:off x="2805727" y="2421671"/>
              <a:ext cx="7140381" cy="2014659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971094-7CC3-2668-2168-33F98B5515E2}"/>
                </a:ext>
              </a:extLst>
            </p:cNvPr>
            <p:cNvSpPr txBox="1"/>
            <p:nvPr/>
          </p:nvSpPr>
          <p:spPr>
            <a:xfrm>
              <a:off x="3589260" y="3075057"/>
              <a:ext cx="5573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2. </a:t>
              </a:r>
              <a:r>
                <a:rPr lang="ko-KR" altLang="en-US" sz="4000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요구사항 정의 및 개발진행</a:t>
              </a: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BDDCA47-4B97-4A8A-9BB7-D8B4BBA7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DFE95-4DF0-46EA-A518-56379E48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316064-A814-C5D9-59C4-E45A30070321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0133FF-2224-4BAB-5CE9-71DD4A9736E7}"/>
              </a:ext>
            </a:extLst>
          </p:cNvPr>
          <p:cNvGrpSpPr/>
          <p:nvPr/>
        </p:nvGrpSpPr>
        <p:grpSpPr>
          <a:xfrm>
            <a:off x="249050" y="353440"/>
            <a:ext cx="5869492" cy="584775"/>
            <a:chOff x="174403" y="267708"/>
            <a:chExt cx="5869492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310E0-A34C-108D-E611-90B10B0F874B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2.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504AAD-9C9F-5A6C-5D85-889E1E09491C}"/>
                </a:ext>
              </a:extLst>
            </p:cNvPr>
            <p:cNvSpPr txBox="1"/>
            <p:nvPr/>
          </p:nvSpPr>
          <p:spPr>
            <a:xfrm>
              <a:off x="1450971" y="267708"/>
              <a:ext cx="4592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요구사항 정의 및 개발진행</a:t>
              </a: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8162D04-ED5E-94CB-9233-7CD23221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01408"/>
              </p:ext>
            </p:extLst>
          </p:nvPr>
        </p:nvGraphicFramePr>
        <p:xfrm>
          <a:off x="1326585" y="1577391"/>
          <a:ext cx="9538830" cy="435070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907766">
                  <a:extLst>
                    <a:ext uri="{9D8B030D-6E8A-4147-A177-3AD203B41FA5}">
                      <a16:colId xmlns:a16="http://schemas.microsoft.com/office/drawing/2014/main" val="950685660"/>
                    </a:ext>
                  </a:extLst>
                </a:gridCol>
                <a:gridCol w="1907766">
                  <a:extLst>
                    <a:ext uri="{9D8B030D-6E8A-4147-A177-3AD203B41FA5}">
                      <a16:colId xmlns:a16="http://schemas.microsoft.com/office/drawing/2014/main" val="1180556359"/>
                    </a:ext>
                  </a:extLst>
                </a:gridCol>
                <a:gridCol w="1907766">
                  <a:extLst>
                    <a:ext uri="{9D8B030D-6E8A-4147-A177-3AD203B41FA5}">
                      <a16:colId xmlns:a16="http://schemas.microsoft.com/office/drawing/2014/main" val="1148441323"/>
                    </a:ext>
                  </a:extLst>
                </a:gridCol>
                <a:gridCol w="1907766">
                  <a:extLst>
                    <a:ext uri="{9D8B030D-6E8A-4147-A177-3AD203B41FA5}">
                      <a16:colId xmlns:a16="http://schemas.microsoft.com/office/drawing/2014/main" val="2686056766"/>
                    </a:ext>
                  </a:extLst>
                </a:gridCol>
                <a:gridCol w="1907766">
                  <a:extLst>
                    <a:ext uri="{9D8B030D-6E8A-4147-A177-3AD203B41FA5}">
                      <a16:colId xmlns:a16="http://schemas.microsoft.com/office/drawing/2014/main" val="3348298735"/>
                    </a:ext>
                  </a:extLst>
                </a:gridCol>
              </a:tblGrid>
              <a:tr h="83348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03719"/>
                  </a:ext>
                </a:extLst>
              </a:tr>
              <a:tr h="117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 윈도우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전일 거래량</a:t>
                      </a:r>
                      <a:endParaRPr lang="en-US" altLang="ko-KR" sz="19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상위</a:t>
                      </a:r>
                      <a:r>
                        <a:rPr lang="ko-KR" altLang="en-US" sz="19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당일 거래량</a:t>
                      </a:r>
                      <a:endParaRPr lang="en-US" altLang="ko-KR" sz="19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상위</a:t>
                      </a: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거래량 급증</a:t>
                      </a: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9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805421"/>
                  </a:ext>
                </a:extLst>
              </a:tr>
              <a:tr h="117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세부사항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 선택창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타이틀 등 위젯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요청 혹은 메서드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종목코드도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506919"/>
                  </a:ext>
                </a:extLst>
              </a:tr>
              <a:tr h="117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화면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-&gt; ABC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A-&gt;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B-&gt;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C-&gt;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844021"/>
                  </a:ext>
                </a:extLst>
              </a:tr>
            </a:tbl>
          </a:graphicData>
        </a:graphic>
      </p:graphicFrame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8253BA9F-EC8A-4549-7BAB-8A912B76773E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5143962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22C226-9557-4391-88B7-97D83BF6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12588-9BB1-4F46-BE11-B459ED0A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9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FD0288-8803-A3B5-090E-CC9249FCB26C}"/>
              </a:ext>
            </a:extLst>
          </p:cNvPr>
          <p:cNvSpPr/>
          <p:nvPr/>
        </p:nvSpPr>
        <p:spPr>
          <a:xfrm>
            <a:off x="5142669" y="4786144"/>
            <a:ext cx="1213398" cy="985330"/>
          </a:xfrm>
          <a:prstGeom prst="rect">
            <a:avLst/>
          </a:prstGeom>
          <a:solidFill>
            <a:srgbClr val="E4C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DB1AF-7773-6F32-0F33-55EB84850938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3A74-C964-5B86-5ECE-9B816B3AC083}"/>
              </a:ext>
            </a:extLst>
          </p:cNvPr>
          <p:cNvSpPr txBox="1"/>
          <p:nvPr/>
        </p:nvSpPr>
        <p:spPr>
          <a:xfrm>
            <a:off x="174403" y="267006"/>
            <a:ext cx="135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Part 2.</a:t>
            </a:r>
            <a:endParaRPr lang="ko-KR" altLang="en-US" sz="3200" dirty="0">
              <a:solidFill>
                <a:schemeClr val="accent3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FBAA-5FAC-E295-4006-CEADF4F20D22}"/>
              </a:ext>
            </a:extLst>
          </p:cNvPr>
          <p:cNvSpPr txBox="1"/>
          <p:nvPr/>
        </p:nvSpPr>
        <p:spPr>
          <a:xfrm>
            <a:off x="1450971" y="267006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정의 및 개발진행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C33435-0FF4-CD12-A87D-44142D316753}"/>
              </a:ext>
            </a:extLst>
          </p:cNvPr>
          <p:cNvSpPr/>
          <p:nvPr/>
        </p:nvSpPr>
        <p:spPr>
          <a:xfrm>
            <a:off x="379389" y="3115390"/>
            <a:ext cx="2809431" cy="1389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</a:t>
            </a:r>
            <a:r>
              <a:rPr lang="en-US" altLang="ko-KR" sz="3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A0BDA2-0109-E185-CC88-F193744F9EE1}"/>
              </a:ext>
            </a:extLst>
          </p:cNvPr>
          <p:cNvGrpSpPr/>
          <p:nvPr/>
        </p:nvGrpSpPr>
        <p:grpSpPr>
          <a:xfrm>
            <a:off x="5142670" y="1669696"/>
            <a:ext cx="6711505" cy="4101775"/>
            <a:chOff x="4900691" y="1657949"/>
            <a:chExt cx="6711505" cy="4101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9FE01A-14ED-8482-935B-67D5220DE0BA}"/>
                </a:ext>
              </a:extLst>
            </p:cNvPr>
            <p:cNvGrpSpPr/>
            <p:nvPr/>
          </p:nvGrpSpPr>
          <p:grpSpPr>
            <a:xfrm>
              <a:off x="4900693" y="1657949"/>
              <a:ext cx="6711502" cy="985331"/>
              <a:chOff x="6368560" y="1955392"/>
              <a:chExt cx="5290820" cy="141724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1804D51-A5FF-D27A-5A87-EEE9B0B99F2C}"/>
                  </a:ext>
                </a:extLst>
              </p:cNvPr>
              <p:cNvSpPr/>
              <p:nvPr/>
            </p:nvSpPr>
            <p:spPr>
              <a:xfrm>
                <a:off x="7325105" y="1955393"/>
                <a:ext cx="4334275" cy="141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전일 거래량 상위 요청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F9006E-1F27-71EE-4347-86A13EB04D36}"/>
                  </a:ext>
                </a:extLst>
              </p:cNvPr>
              <p:cNvSpPr/>
              <p:nvPr/>
            </p:nvSpPr>
            <p:spPr>
              <a:xfrm>
                <a:off x="6368560" y="1955392"/>
                <a:ext cx="956547" cy="14172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62BDE-D195-D54F-1465-A900D810F99D}"/>
                  </a:ext>
                </a:extLst>
              </p:cNvPr>
              <p:cNvSpPr txBox="1"/>
              <p:nvPr/>
            </p:nvSpPr>
            <p:spPr>
              <a:xfrm>
                <a:off x="6656721" y="2097720"/>
                <a:ext cx="398313" cy="1018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4000"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2FEFBE6-232C-03A2-33D1-88BA91D1C53A}"/>
                </a:ext>
              </a:extLst>
            </p:cNvPr>
            <p:cNvGrpSpPr/>
            <p:nvPr/>
          </p:nvGrpSpPr>
          <p:grpSpPr>
            <a:xfrm>
              <a:off x="4900691" y="3293062"/>
              <a:ext cx="6701474" cy="985330"/>
              <a:chOff x="6368558" y="4274390"/>
              <a:chExt cx="5282914" cy="141724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2856965-BF9C-B8CC-C249-1FC6510A4931}"/>
                  </a:ext>
                </a:extLst>
              </p:cNvPr>
              <p:cNvSpPr/>
              <p:nvPr/>
            </p:nvSpPr>
            <p:spPr>
              <a:xfrm>
                <a:off x="7317197" y="4274390"/>
                <a:ext cx="4334275" cy="141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당일 거래량 상위 요청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589EFD6-DB46-4C34-3542-FCD41823B7D6}"/>
                  </a:ext>
                </a:extLst>
              </p:cNvPr>
              <p:cNvSpPr/>
              <p:nvPr/>
            </p:nvSpPr>
            <p:spPr>
              <a:xfrm>
                <a:off x="6368558" y="4274390"/>
                <a:ext cx="956547" cy="14172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B84D15-E14C-E90D-FD5C-E4DC54BF8C28}"/>
                  </a:ext>
                </a:extLst>
              </p:cNvPr>
              <p:cNvSpPr txBox="1"/>
              <p:nvPr/>
            </p:nvSpPr>
            <p:spPr>
              <a:xfrm>
                <a:off x="6635482" y="4484562"/>
                <a:ext cx="390731" cy="1018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4000"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400F3E-025A-0935-BBC8-BBECB6DDC14C}"/>
                </a:ext>
              </a:extLst>
            </p:cNvPr>
            <p:cNvGrpSpPr/>
            <p:nvPr/>
          </p:nvGrpSpPr>
          <p:grpSpPr>
            <a:xfrm>
              <a:off x="5289474" y="4774394"/>
              <a:ext cx="6322722" cy="985330"/>
              <a:chOff x="6686904" y="6136755"/>
              <a:chExt cx="4984336" cy="117763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A69EEDE-6B9A-A653-0CB1-A05FCA88C443}"/>
                  </a:ext>
                </a:extLst>
              </p:cNvPr>
              <p:cNvSpPr/>
              <p:nvPr/>
            </p:nvSpPr>
            <p:spPr>
              <a:xfrm>
                <a:off x="7329058" y="6136755"/>
                <a:ext cx="4342182" cy="117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>
                    <a:solidFill>
                      <a:schemeClr val="tx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거래량 급증 요청</a:t>
                </a:r>
                <a:endParaRPr lang="en-US" altLang="ko-KR" sz="32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ACE7C2-F8CB-264E-C4B7-6412BA2BBCCB}"/>
                  </a:ext>
                </a:extLst>
              </p:cNvPr>
              <p:cNvSpPr txBox="1"/>
              <p:nvPr/>
            </p:nvSpPr>
            <p:spPr>
              <a:xfrm>
                <a:off x="6686904" y="6320547"/>
                <a:ext cx="36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4000">
                    <a:latin typeface="나눔스퀘어 Light" panose="020B0600000101010101" pitchFamily="50" charset="-127"/>
                    <a:ea typeface="나눔스퀘어 Light" panose="020B0600000101010101" pitchFamily="50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181C2D8-E520-1660-8CE4-633CF99CAC8F}"/>
              </a:ext>
            </a:extLst>
          </p:cNvPr>
          <p:cNvCxnSpPr>
            <a:cxnSpLocks/>
          </p:cNvCxnSpPr>
          <p:nvPr/>
        </p:nvCxnSpPr>
        <p:spPr>
          <a:xfrm flipH="1">
            <a:off x="3394929" y="3826604"/>
            <a:ext cx="142765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807057-A694-0648-8CEA-DE507830FB95}"/>
              </a:ext>
            </a:extLst>
          </p:cNvPr>
          <p:cNvCxnSpPr>
            <a:cxnSpLocks/>
          </p:cNvCxnSpPr>
          <p:nvPr/>
        </p:nvCxnSpPr>
        <p:spPr>
          <a:xfrm>
            <a:off x="3394929" y="4379532"/>
            <a:ext cx="1501267" cy="81322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직선 연결선 47">
            <a:extLst>
              <a:ext uri="{FF2B5EF4-FFF2-40B4-BE49-F238E27FC236}">
                <a16:creationId xmlns:a16="http://schemas.microsoft.com/office/drawing/2014/main" id="{61FA3D7F-88AA-E1A5-8622-7944CDF6E13D}"/>
              </a:ext>
            </a:extLst>
          </p:cNvPr>
          <p:cNvCxnSpPr>
            <a:cxnSpLocks/>
          </p:cNvCxnSpPr>
          <p:nvPr/>
        </p:nvCxnSpPr>
        <p:spPr>
          <a:xfrm>
            <a:off x="250998" y="846501"/>
            <a:ext cx="5156431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50EF66-5ABE-7D76-BE8E-CC4840EDE8CC}"/>
              </a:ext>
            </a:extLst>
          </p:cNvPr>
          <p:cNvCxnSpPr>
            <a:cxnSpLocks/>
          </p:cNvCxnSpPr>
          <p:nvPr/>
        </p:nvCxnSpPr>
        <p:spPr>
          <a:xfrm rot="6900000">
            <a:off x="3323375" y="2291382"/>
            <a:ext cx="1501267" cy="81322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AC69F-9B9C-4E0C-B970-7459A561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21A88E7-AC13-4AAB-B6EE-B9CC2797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8923C4-D5DB-3A2D-F4D1-943E0463E3E0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47">
            <a:extLst>
              <a:ext uri="{FF2B5EF4-FFF2-40B4-BE49-F238E27FC236}">
                <a16:creationId xmlns:a16="http://schemas.microsoft.com/office/drawing/2014/main" id="{297F53B5-8964-4E91-F564-051639C04830}"/>
              </a:ext>
            </a:extLst>
          </p:cNvPr>
          <p:cNvCxnSpPr>
            <a:cxnSpLocks/>
          </p:cNvCxnSpPr>
          <p:nvPr/>
        </p:nvCxnSpPr>
        <p:spPr>
          <a:xfrm>
            <a:off x="317500" y="938215"/>
            <a:ext cx="5177213" cy="0"/>
          </a:xfrm>
          <a:prstGeom prst="line">
            <a:avLst/>
          </a:prstGeom>
          <a:ln w="31750" cap="rnd">
            <a:solidFill>
              <a:srgbClr val="F6E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88B1A6-BA34-1B96-C8D6-41DCFC6E903A}"/>
              </a:ext>
            </a:extLst>
          </p:cNvPr>
          <p:cNvGrpSpPr/>
          <p:nvPr/>
        </p:nvGrpSpPr>
        <p:grpSpPr>
          <a:xfrm>
            <a:off x="1132585" y="2000808"/>
            <a:ext cx="10250695" cy="3564561"/>
            <a:chOff x="1169993" y="2391507"/>
            <a:chExt cx="10250695" cy="35645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BD61A3-C499-4CFD-9AFB-C38C65582BA6}"/>
                </a:ext>
              </a:extLst>
            </p:cNvPr>
            <p:cNvSpPr/>
            <p:nvPr/>
          </p:nvSpPr>
          <p:spPr>
            <a:xfrm>
              <a:off x="1169993" y="2391507"/>
              <a:ext cx="6382600" cy="3564561"/>
            </a:xfrm>
            <a:prstGeom prst="rect">
              <a:avLst/>
            </a:prstGeom>
            <a:solidFill>
              <a:srgbClr val="E4CFC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Python 32bit</a:t>
              </a: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83892F-B89F-4973-98CC-4D7BB8A9BBD7}"/>
                </a:ext>
              </a:extLst>
            </p:cNvPr>
            <p:cNvSpPr/>
            <p:nvPr/>
          </p:nvSpPr>
          <p:spPr>
            <a:xfrm>
              <a:off x="9240195" y="3502215"/>
              <a:ext cx="2180493" cy="1538649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Qt Designer</a:t>
              </a:r>
              <a:endParaRPr lang="ko-KR" altLang="en-US" sz="2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132425-D790-408A-85C7-731E41BB022D}"/>
                </a:ext>
              </a:extLst>
            </p:cNvPr>
            <p:cNvSpPr/>
            <p:nvPr/>
          </p:nvSpPr>
          <p:spPr>
            <a:xfrm>
              <a:off x="1861558" y="3502215"/>
              <a:ext cx="2180493" cy="1538649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Kiwoom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API</a:t>
              </a:r>
              <a:endParaRPr lang="ko-KR" altLang="en-US" sz="2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1B507A6-8D04-4987-9917-DC3220EDA780}"/>
                </a:ext>
              </a:extLst>
            </p:cNvPr>
            <p:cNvSpPr/>
            <p:nvPr/>
          </p:nvSpPr>
          <p:spPr>
            <a:xfrm>
              <a:off x="4733615" y="3502216"/>
              <a:ext cx="2180493" cy="1538649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PyQt5</a:t>
              </a:r>
              <a:endParaRPr lang="ko-KR" altLang="en-US" sz="2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64E28D68-C6EC-4E6F-B36C-290E6786ED02}"/>
                </a:ext>
              </a:extLst>
            </p:cNvPr>
            <p:cNvSpPr/>
            <p:nvPr/>
          </p:nvSpPr>
          <p:spPr>
            <a:xfrm>
              <a:off x="7998696" y="3963808"/>
              <a:ext cx="795395" cy="615461"/>
            </a:xfrm>
            <a:prstGeom prst="leftArrow">
              <a:avLst/>
            </a:prstGeom>
            <a:solidFill>
              <a:srgbClr val="CD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CE276E-3681-4566-BF1B-9CC43626A660}"/>
              </a:ext>
            </a:extLst>
          </p:cNvPr>
          <p:cNvGrpSpPr/>
          <p:nvPr/>
        </p:nvGrpSpPr>
        <p:grpSpPr>
          <a:xfrm>
            <a:off x="249050" y="353440"/>
            <a:ext cx="5869492" cy="584775"/>
            <a:chOff x="174403" y="267708"/>
            <a:chExt cx="5869492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03486-09E3-4989-A0BA-1F383DD4C786}"/>
                </a:ext>
              </a:extLst>
            </p:cNvPr>
            <p:cNvSpPr txBox="1"/>
            <p:nvPr/>
          </p:nvSpPr>
          <p:spPr>
            <a:xfrm>
              <a:off x="174403" y="267708"/>
              <a:ext cx="1356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en-US" altLang="ko-KR" dirty="0"/>
                <a:t>Part 2.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D7659-2A13-49A2-B272-09FA146E0705}"/>
                </a:ext>
              </a:extLst>
            </p:cNvPr>
            <p:cNvSpPr txBox="1"/>
            <p:nvPr/>
          </p:nvSpPr>
          <p:spPr>
            <a:xfrm>
              <a:off x="1450971" y="267708"/>
              <a:ext cx="4592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>
                  <a:solidFill>
                    <a:schemeClr val="accent3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defRPr>
              </a:lvl1pPr>
            </a:lstStyle>
            <a:p>
              <a:r>
                <a:rPr lang="ko-KR" altLang="en-US" spc="-300" dirty="0"/>
                <a:t>요구사항 정의 및 개발진행</a:t>
              </a: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356BBE-6494-4FB1-AF26-C6C3829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심화프로그래밍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7B3E6-51B8-4C65-B131-582AED00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80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베이지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0E2D7"/>
      </a:accent1>
      <a:accent2>
        <a:srgbClr val="CDBEB7"/>
      </a:accent2>
      <a:accent3>
        <a:srgbClr val="908581"/>
      </a:accent3>
      <a:accent4>
        <a:srgbClr val="D3A975"/>
      </a:accent4>
      <a:accent5>
        <a:srgbClr val="F6E1D9"/>
      </a:accent5>
      <a:accent6>
        <a:srgbClr val="E1BCB1"/>
      </a:accent6>
      <a:hlink>
        <a:srgbClr val="3F3F3F"/>
      </a:hlink>
      <a:folHlink>
        <a:srgbClr val="3F3F3F"/>
      </a:folHlink>
    </a:clrScheme>
    <a:fontScheme name="강원교육모두">
      <a:majorFont>
        <a:latin typeface="강원교육모두 Bold"/>
        <a:ea typeface="강원교육모두 Bold"/>
        <a:cs typeface=""/>
      </a:majorFont>
      <a:minorFont>
        <a:latin typeface="강원교육모두 Light"/>
        <a:ea typeface="강원교육모두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816</Words>
  <Application>Microsoft Office PowerPoint</Application>
  <PresentationFormat>와이드스크린</PresentationFormat>
  <Paragraphs>238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강원교육모두 Bold</vt:lpstr>
      <vt:lpstr>강원교육모두 Light</vt:lpstr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 민지</cp:lastModifiedBy>
  <cp:revision>61</cp:revision>
  <dcterms:created xsi:type="dcterms:W3CDTF">2022-02-09T06:15:39Z</dcterms:created>
  <dcterms:modified xsi:type="dcterms:W3CDTF">2022-11-17T17:15:30Z</dcterms:modified>
</cp:coreProperties>
</file>