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현성" userId="898e83cc-14d8-4195-a39f-af8d97c9edf0" providerId="ADAL" clId="{8DBA6860-0CAB-4801-BD3E-75735C868271}"/>
    <pc:docChg chg="undo delSld modSld">
      <pc:chgData name="박현성" userId="898e83cc-14d8-4195-a39f-af8d97c9edf0" providerId="ADAL" clId="{8DBA6860-0CAB-4801-BD3E-75735C868271}" dt="2022-11-21T05:45:59.662" v="320" actId="14100"/>
      <pc:docMkLst>
        <pc:docMk/>
      </pc:docMkLst>
      <pc:sldChg chg="modSp">
        <pc:chgData name="박현성" userId="898e83cc-14d8-4195-a39f-af8d97c9edf0" providerId="ADAL" clId="{8DBA6860-0CAB-4801-BD3E-75735C868271}" dt="2022-11-21T05:43:38.494" v="282"/>
        <pc:sldMkLst>
          <pc:docMk/>
          <pc:sldMk cId="97499327" sldId="257"/>
        </pc:sldMkLst>
        <pc:spChg chg="mod">
          <ac:chgData name="박현성" userId="898e83cc-14d8-4195-a39f-af8d97c9edf0" providerId="ADAL" clId="{8DBA6860-0CAB-4801-BD3E-75735C868271}" dt="2022-11-21T05:43:38.494" v="282"/>
          <ac:spMkLst>
            <pc:docMk/>
            <pc:sldMk cId="97499327" sldId="257"/>
            <ac:spMk id="3" creationId="{318537CF-4280-CC63-2F12-ADF8DEEF169F}"/>
          </ac:spMkLst>
        </pc:spChg>
      </pc:sldChg>
      <pc:sldChg chg="addSp modSp">
        <pc:chgData name="박현성" userId="898e83cc-14d8-4195-a39f-af8d97c9edf0" providerId="ADAL" clId="{8DBA6860-0CAB-4801-BD3E-75735C868271}" dt="2022-11-21T05:45:59.662" v="320" actId="14100"/>
        <pc:sldMkLst>
          <pc:docMk/>
          <pc:sldMk cId="1722987732" sldId="258"/>
        </pc:sldMkLst>
        <pc:spChg chg="mod">
          <ac:chgData name="박현성" userId="898e83cc-14d8-4195-a39f-af8d97c9edf0" providerId="ADAL" clId="{8DBA6860-0CAB-4801-BD3E-75735C868271}" dt="2022-11-21T05:43:57.902" v="307" actId="14100"/>
          <ac:spMkLst>
            <pc:docMk/>
            <pc:sldMk cId="1722987732" sldId="258"/>
            <ac:spMk id="2" creationId="{C71CFA07-B3D9-EE51-BE55-A3FDBEA12B7A}"/>
          </ac:spMkLst>
        </pc:spChg>
        <pc:spChg chg="mod">
          <ac:chgData name="박현성" userId="898e83cc-14d8-4195-a39f-af8d97c9edf0" providerId="ADAL" clId="{8DBA6860-0CAB-4801-BD3E-75735C868271}" dt="2022-11-21T05:45:09.683" v="313" actId="14100"/>
          <ac:spMkLst>
            <pc:docMk/>
            <pc:sldMk cId="1722987732" sldId="258"/>
            <ac:spMk id="3" creationId="{7087FF62-92D3-5ADE-DAA2-D05AB4A126F9}"/>
          </ac:spMkLst>
        </pc:spChg>
        <pc:spChg chg="add mod">
          <ac:chgData name="박현성" userId="898e83cc-14d8-4195-a39f-af8d97c9edf0" providerId="ADAL" clId="{8DBA6860-0CAB-4801-BD3E-75735C868271}" dt="2022-11-21T05:45:59.662" v="320" actId="14100"/>
          <ac:spMkLst>
            <pc:docMk/>
            <pc:sldMk cId="1722987732" sldId="258"/>
            <ac:spMk id="6" creationId="{2C1DDE8B-8E5E-4846-B04A-09D19B202451}"/>
          </ac:spMkLst>
        </pc:spChg>
        <pc:cxnChg chg="add mod">
          <ac:chgData name="박현성" userId="898e83cc-14d8-4195-a39f-af8d97c9edf0" providerId="ADAL" clId="{8DBA6860-0CAB-4801-BD3E-75735C868271}" dt="2022-11-21T05:45:30.369" v="315" actId="1582"/>
          <ac:cxnSpMkLst>
            <pc:docMk/>
            <pc:sldMk cId="1722987732" sldId="258"/>
            <ac:cxnSpMk id="5" creationId="{E124F972-95D5-408D-B5EB-9D69A854CC63}"/>
          </ac:cxnSpMkLst>
        </pc:cxnChg>
      </pc:sldChg>
      <pc:sldChg chg="del">
        <pc:chgData name="박현성" userId="898e83cc-14d8-4195-a39f-af8d97c9edf0" providerId="ADAL" clId="{8DBA6860-0CAB-4801-BD3E-75735C868271}" dt="2022-11-21T05:44:01.810" v="308" actId="2696"/>
        <pc:sldMkLst>
          <pc:docMk/>
          <pc:sldMk cId="1101833289" sldId="259"/>
        </pc:sldMkLst>
      </pc:sldChg>
      <pc:sldChg chg="del">
        <pc:chgData name="박현성" userId="898e83cc-14d8-4195-a39f-af8d97c9edf0" providerId="ADAL" clId="{8DBA6860-0CAB-4801-BD3E-75735C868271}" dt="2022-11-21T05:44:01.813" v="309" actId="2696"/>
        <pc:sldMkLst>
          <pc:docMk/>
          <pc:sldMk cId="1139496195" sldId="260"/>
        </pc:sldMkLst>
      </pc:sldChg>
      <pc:sldChg chg="del">
        <pc:chgData name="박현성" userId="898e83cc-14d8-4195-a39f-af8d97c9edf0" providerId="ADAL" clId="{8DBA6860-0CAB-4801-BD3E-75735C868271}" dt="2022-11-21T05:44:01.816" v="310" actId="2696"/>
        <pc:sldMkLst>
          <pc:docMk/>
          <pc:sldMk cId="98958822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652-A126-498A-A0FD-E37BA6751A6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E9A-4CBF-4FCC-835B-21CC22F16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652-A126-498A-A0FD-E37BA6751A6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E9A-4CBF-4FCC-835B-21CC22F16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652-A126-498A-A0FD-E37BA6751A6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E9A-4CBF-4FCC-835B-21CC22F16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9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652-A126-498A-A0FD-E37BA6751A6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E9A-4CBF-4FCC-835B-21CC22F16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652-A126-498A-A0FD-E37BA6751A6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E9A-4CBF-4FCC-835B-21CC22F16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9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652-A126-498A-A0FD-E37BA6751A6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E9A-4CBF-4FCC-835B-21CC22F16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652-A126-498A-A0FD-E37BA6751A6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E9A-4CBF-4FCC-835B-21CC22F16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652-A126-498A-A0FD-E37BA6751A6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E9A-4CBF-4FCC-835B-21CC22F16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2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652-A126-498A-A0FD-E37BA6751A6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E9A-4CBF-4FCC-835B-21CC22F16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1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652-A126-498A-A0FD-E37BA6751A6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E9A-4CBF-4FCC-835B-21CC22F16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2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C652-A126-498A-A0FD-E37BA6751A6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7E9A-4CBF-4FCC-835B-21CC22F16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7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C652-A126-498A-A0FD-E37BA6751A6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7E9A-4CBF-4FCC-835B-21CC22F16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9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A0919-44DE-8937-A60E-340321EB1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/>
              <a:t>WebDB</a:t>
            </a:r>
            <a:r>
              <a:rPr lang="en-US" altLang="ko-KR" sz="4000" dirty="0"/>
              <a:t> </a:t>
            </a:r>
            <a:r>
              <a:rPr lang="en-US" altLang="ko-KR" sz="4000" dirty="0" err="1"/>
              <a:t>ToyProject</a:t>
            </a:r>
            <a:r>
              <a:rPr lang="en-US" altLang="ko-KR" sz="4000" dirty="0"/>
              <a:t>(</a:t>
            </a:r>
            <a:r>
              <a:rPr lang="ko-KR" altLang="en-US" sz="4000" dirty="0"/>
              <a:t>가제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F7C592-7ABB-E1E4-1F40-0772D062C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95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41CD-D870-5BAF-F4AB-02F8B6AA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537CF-4280-CC63-2F12-ADF8DEEF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개발 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프로젝트 분석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프로젝트 설계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프로젝트 구현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프로젝트 테스트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프로젝트 운영</a:t>
            </a:r>
            <a:endParaRPr lang="en-US" altLang="ko-KR" dirty="0"/>
          </a:p>
          <a:p>
            <a:r>
              <a:rPr lang="en-US" altLang="ko-KR" dirty="0"/>
              <a:t>7.  </a:t>
            </a:r>
            <a:r>
              <a:rPr lang="ko-KR" altLang="en-US" dirty="0"/>
              <a:t>출처 및 참고 문헌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9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FA07-B3D9-EE51-BE55-A3FDBEA1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47817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개발개요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7FF62-92D3-5ADE-DAA2-D05AB4A1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59" y="1006679"/>
            <a:ext cx="11643919" cy="5654180"/>
          </a:xfrm>
        </p:spPr>
        <p:txBody>
          <a:bodyPr/>
          <a:lstStyle/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24F972-95D5-408D-B5EB-9D69A854CC63}"/>
              </a:ext>
            </a:extLst>
          </p:cNvPr>
          <p:cNvCxnSpPr/>
          <p:nvPr/>
        </p:nvCxnSpPr>
        <p:spPr>
          <a:xfrm>
            <a:off x="0" y="402672"/>
            <a:ext cx="54276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1DDE8B-8E5E-4846-B04A-09D19B202451}"/>
              </a:ext>
            </a:extLst>
          </p:cNvPr>
          <p:cNvSpPr/>
          <p:nvPr/>
        </p:nvSpPr>
        <p:spPr>
          <a:xfrm>
            <a:off x="260059" y="1006679"/>
            <a:ext cx="11643919" cy="5654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98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40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맑은 고딕</vt:lpstr>
      <vt:lpstr>Office Theme</vt:lpstr>
      <vt:lpstr>WebDB ToyProject(가제)</vt:lpstr>
      <vt:lpstr>목차</vt:lpstr>
      <vt:lpstr>1. 개발개요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WebDB ToyProject(가제)</dc:title>
  <dc:creator>박현성</dc:creator>
  <cp:lastModifiedBy>박현성</cp:lastModifiedBy>
  <cp:revision>1</cp:revision>
  <dcterms:created xsi:type="dcterms:W3CDTF">2022-11-20T02:43:57Z</dcterms:created>
  <dcterms:modified xsi:type="dcterms:W3CDTF">2022-11-21T05:46:09Z</dcterms:modified>
</cp:coreProperties>
</file>