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9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CC7C-704A-4E95-BCB7-AD71ECD32A9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7B2F-CF95-430D-AF30-CEC101834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33873" y="4849143"/>
            <a:ext cx="749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&amp; Maryam (1459i)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9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8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2022-05-22T15:52:34Z</dcterms:created>
  <dcterms:modified xsi:type="dcterms:W3CDTF">2022-05-22T15:52:43Z</dcterms:modified>
</cp:coreProperties>
</file>