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72FA-A05C-4D99-8296-6BC8687AEE9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A261-B638-4575-9CA9-58134CC9E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0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72FA-A05C-4D99-8296-6BC8687AEE9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A261-B638-4575-9CA9-58134CC9E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69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72FA-A05C-4D99-8296-6BC8687AEE9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A261-B638-4575-9CA9-58134CC9E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9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72FA-A05C-4D99-8296-6BC8687AEE9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A261-B638-4575-9CA9-58134CC9E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72FA-A05C-4D99-8296-6BC8687AEE9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A261-B638-4575-9CA9-58134CC9E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72FA-A05C-4D99-8296-6BC8687AEE9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A261-B638-4575-9CA9-58134CC9E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23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72FA-A05C-4D99-8296-6BC8687AEE9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A261-B638-4575-9CA9-58134CC9E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72FA-A05C-4D99-8296-6BC8687AEE9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A261-B638-4575-9CA9-58134CC9E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95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72FA-A05C-4D99-8296-6BC8687AEE9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A261-B638-4575-9CA9-58134CC9E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2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72FA-A05C-4D99-8296-6BC8687AEE9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A261-B638-4575-9CA9-58134CC9E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45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72FA-A05C-4D99-8296-6BC8687AEE9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A261-B638-4575-9CA9-58134CC9E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12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A72FA-A05C-4D99-8296-6BC8687AEE9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A261-B638-4575-9CA9-58134CC9E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63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348343" y="939752"/>
            <a:ext cx="7495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Ahmed &amp; Maryam (1459i)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162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4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5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319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Широкоэкранный</PresentationFormat>
  <Paragraphs>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2022-05-22T15:14:25Z</dcterms:created>
  <dcterms:modified xsi:type="dcterms:W3CDTF">2022-05-22T15:19:33Z</dcterms:modified>
</cp:coreProperties>
</file>