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6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0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6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72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074EE-10E5-4902-8DF4-4DAA2CDFB00E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6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48343" y="4275435"/>
            <a:ext cx="7495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&amp; Maryam (1459i)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8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2022-05-22T15:38:33Z</dcterms:created>
  <dcterms:modified xsi:type="dcterms:W3CDTF">2022-05-22T15:38:38Z</dcterms:modified>
</cp:coreProperties>
</file>