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2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6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00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1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7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1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EF667-39B1-419B-9EAB-FD95F1E78DF3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7C62-976A-4104-943E-90AD29729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48344" y="2505670"/>
            <a:ext cx="7495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&amp; Maryam (1459i)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34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7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33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2022-05-22T15:42:52Z</dcterms:created>
  <dcterms:modified xsi:type="dcterms:W3CDTF">2022-05-22T15:42:58Z</dcterms:modified>
</cp:coreProperties>
</file>