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94FF-556C-426B-94EB-9360A43B8741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0CA9-78A2-4AAA-B00E-4191E2823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66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94FF-556C-426B-94EB-9360A43B8741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0CA9-78A2-4AAA-B00E-4191E2823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95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94FF-556C-426B-94EB-9360A43B8741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0CA9-78A2-4AAA-B00E-4191E2823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0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94FF-556C-426B-94EB-9360A43B8741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0CA9-78A2-4AAA-B00E-4191E2823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88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94FF-556C-426B-94EB-9360A43B8741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0CA9-78A2-4AAA-B00E-4191E2823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48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94FF-556C-426B-94EB-9360A43B8741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0CA9-78A2-4AAA-B00E-4191E2823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2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94FF-556C-426B-94EB-9360A43B8741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0CA9-78A2-4AAA-B00E-4191E2823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78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94FF-556C-426B-94EB-9360A43B8741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0CA9-78A2-4AAA-B00E-4191E2823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94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94FF-556C-426B-94EB-9360A43B8741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0CA9-78A2-4AAA-B00E-4191E2823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79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94FF-556C-426B-94EB-9360A43B8741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0CA9-78A2-4AAA-B00E-4191E2823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99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94FF-556C-426B-94EB-9360A43B8741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0CA9-78A2-4AAA-B00E-4191E2823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8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094FF-556C-426B-94EB-9360A43B8741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50CA9-78A2-4AAA-B00E-4191E2823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39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734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361013" y="5481935"/>
            <a:ext cx="7495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Ahmed &amp; Maryam (1459i)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257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9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7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9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509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Широкоэкранный</PresentationFormat>
  <Paragraphs>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2022-05-22T15:47:50Z</dcterms:created>
  <dcterms:modified xsi:type="dcterms:W3CDTF">2022-05-22T15:47:55Z</dcterms:modified>
</cp:coreProperties>
</file>