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6" r:id="rId8"/>
    <p:sldId id="262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image" Target="../media/image1.png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3416064"/>
            <a:ext cx="6106886" cy="904863"/>
          </a:xfrm>
        </p:spPr>
        <p:txBody>
          <a:bodyPr wrap="square" anchor="b">
            <a:normAutofit/>
          </a:bodyPr>
          <a:lstStyle>
            <a:lvl1pPr algn="ctr"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4413002"/>
            <a:ext cx="6106886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6400" y="3517200"/>
            <a:ext cx="5774400" cy="1324800"/>
          </a:xfrm>
        </p:spPr>
        <p:txBody>
          <a:bodyPr vert="horz" lIns="90000" tIns="38100" rIns="900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5400" b="1" i="0" u="none" strike="noStrike" kern="1200" cap="none" spc="0" normalizeH="0" baseline="0" noProof="1" dirty="0">
                <a:solidFill>
                  <a:schemeClr val="tx2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381600" y="1677600"/>
            <a:ext cx="5220000" cy="1720800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88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编辑文本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5"/>
          <a:stretch>
            <a:fillRect/>
          </a:stretch>
        </p:blipFill>
        <p:spPr bwMode="auto">
          <a:xfrm>
            <a:off x="5224463" y="0"/>
            <a:ext cx="69675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300" y="2576192"/>
            <a:ext cx="5470071" cy="120251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114300" y="3805690"/>
            <a:ext cx="5470071" cy="53771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27225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280822" y="365125"/>
            <a:ext cx="1072978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9343768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3"/>
          <p:cNvGrpSpPr/>
          <p:nvPr>
            <p:custDataLst>
              <p:tags r:id="rId12"/>
            </p:custDataLst>
          </p:nvPr>
        </p:nvGrpSpPr>
        <p:grpSpPr bwMode="auto">
          <a:xfrm flipH="1">
            <a:off x="11182350" y="0"/>
            <a:ext cx="1009650" cy="1009650"/>
            <a:chOff x="0" y="0"/>
            <a:chExt cx="3600450" cy="3600450"/>
          </a:xfrm>
        </p:grpSpPr>
        <p:sp>
          <p:nvSpPr>
            <p:cNvPr id="8" name="直角三角形 7"/>
            <p:cNvSpPr/>
            <p:nvPr>
              <p:custDataLst>
                <p:tags r:id="rId13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直角三角形 8"/>
            <p:cNvSpPr/>
            <p:nvPr>
              <p:custDataLst>
                <p:tags r:id="rId14"/>
              </p:custDataLst>
            </p:nvPr>
          </p:nvSpPr>
          <p:spPr>
            <a:xfrm rot="5400000">
              <a:off x="-4" y="0"/>
              <a:ext cx="2972071" cy="2972068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" name="组合 14"/>
          <p:cNvGrpSpPr/>
          <p:nvPr>
            <p:custDataLst>
              <p:tags r:id="rId15"/>
            </p:custDataLst>
          </p:nvPr>
        </p:nvGrpSpPr>
        <p:grpSpPr bwMode="auto">
          <a:xfrm flipV="1">
            <a:off x="0" y="5829300"/>
            <a:ext cx="1028700" cy="1028700"/>
            <a:chOff x="0" y="0"/>
            <a:chExt cx="3600450" cy="3600450"/>
          </a:xfrm>
        </p:grpSpPr>
        <p:sp>
          <p:nvSpPr>
            <p:cNvPr id="11" name="直角三角形 10"/>
            <p:cNvSpPr/>
            <p:nvPr>
              <p:custDataLst>
                <p:tags r:id="rId16"/>
              </p:custDataLst>
            </p:nvPr>
          </p:nvSpPr>
          <p:spPr>
            <a:xfrm rot="5400000">
              <a:off x="0" y="0"/>
              <a:ext cx="3600450" cy="3600450"/>
            </a:xfrm>
            <a:prstGeom prst="rtTriangle">
              <a:avLst/>
            </a:prstGeom>
            <a:solidFill>
              <a:schemeClr val="accent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直角三角形 11"/>
            <p:cNvSpPr/>
            <p:nvPr>
              <p:custDataLst>
                <p:tags r:id="rId17"/>
              </p:custDataLst>
            </p:nvPr>
          </p:nvSpPr>
          <p:spPr>
            <a:xfrm rot="5400000">
              <a:off x="4" y="0"/>
              <a:ext cx="2972592" cy="2972596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4C673B6C-4284-405C-963D-BB07F2087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9D00EC9D-7FD2-4C5C-AB54-92EC8DA70D1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976009"/>
            <a:ext cx="6106886" cy="904863"/>
          </a:xfrm>
        </p:spPr>
        <p:txBody>
          <a:bodyPr/>
          <a:p>
            <a:r>
              <a:rPr lang="en-US" altLang="zh-CN"/>
              <a:t>Mini</a:t>
            </a:r>
            <a:r>
              <a:rPr lang="zh-CN" altLang="en-US"/>
              <a:t>抖音</a:t>
            </a:r>
            <a:r>
              <a:rPr lang="en-US" altLang="zh-CN"/>
              <a:t>app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Android</a:t>
            </a:r>
            <a:r>
              <a:rPr lang="zh-CN" altLang="en-US"/>
              <a:t>开发大作业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蒋子睿  王书含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95425" y="3137535"/>
            <a:ext cx="493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展示已上传</a:t>
            </a:r>
            <a:r>
              <a:rPr lang="zh-CN" altLang="en-US" sz="3200"/>
              <a:t>的视频</a:t>
            </a:r>
            <a:endParaRPr lang="zh-CN" altLang="en-US" sz="3200"/>
          </a:p>
        </p:txBody>
      </p:sp>
      <p:pic>
        <p:nvPicPr>
          <p:cNvPr id="6" name="图片 5" descr="Screenshot_20190719_141341_com.example.mini_douy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3270" y="364490"/>
            <a:ext cx="2823210" cy="5961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95425" y="3136900"/>
            <a:ext cx="493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观看已</a:t>
            </a:r>
            <a:r>
              <a:rPr lang="zh-CN" altLang="en-US" sz="3200"/>
              <a:t>上传的视频</a:t>
            </a:r>
            <a:endParaRPr lang="zh-CN" altLang="en-US" sz="3200"/>
          </a:p>
        </p:txBody>
      </p:sp>
      <p:pic>
        <p:nvPicPr>
          <p:cNvPr id="3" name="图片 2" descr="Screenshot_20190719_141541_com.example.mini_douy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1205" y="365125"/>
            <a:ext cx="2863215" cy="6047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49475" y="3136900"/>
            <a:ext cx="493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录制视频</a:t>
            </a:r>
            <a:endParaRPr lang="zh-CN" altLang="en-US" sz="3200"/>
          </a:p>
        </p:txBody>
      </p:sp>
      <p:pic>
        <p:nvPicPr>
          <p:cNvPr id="3" name="图片 2" descr="Screenshot_20190719_141610_com.example.mini_douy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4060" y="365125"/>
            <a:ext cx="2878455" cy="6078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成果展示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52345" y="3136265"/>
            <a:ext cx="493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预览本地视频</a:t>
            </a:r>
            <a:endParaRPr lang="zh-CN" altLang="en-US" sz="3200"/>
          </a:p>
        </p:txBody>
      </p:sp>
      <p:pic>
        <p:nvPicPr>
          <p:cNvPr id="6" name="图片 5" descr="Screenshot_20190719_141651_com.example.mini_douy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5645" y="365125"/>
            <a:ext cx="2916555" cy="6158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遇到的问题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4355" y="2483485"/>
            <a:ext cx="49345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/>
              <a:t>视频封面加载慢</a:t>
            </a:r>
            <a:endParaRPr lang="zh-CN" altLang="en-US" sz="320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320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3200"/>
              <a:t>视频上传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组员分工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79015" y="2465070"/>
            <a:ext cx="7862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3600"/>
              <a:t>蒋子睿：视频传输，视频播放，</a:t>
            </a:r>
            <a:r>
              <a:rPr lang="zh-CN" altLang="en-US" sz="3600"/>
              <a:t>本地文件读存</a:t>
            </a:r>
            <a:endParaRPr lang="zh-CN" altLang="en-US" sz="3600"/>
          </a:p>
          <a:p>
            <a:endParaRPr lang="zh-CN" altLang="en-US" sz="3600"/>
          </a:p>
          <a:p>
            <a:pPr marL="571500" indent="-571500">
              <a:buFont typeface="Arial" panose="020B0604020202090204" pitchFamily="34" charset="0"/>
              <a:buChar char="•"/>
            </a:pPr>
            <a:r>
              <a:rPr lang="zh-CN" altLang="en-US" sz="3600"/>
              <a:t>王书含：页面设计，视频拍摄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谢谢大家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161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81613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34_1"/>
  <p:tag name="KSO_WM_TEMPLATE_CATEGORY" val="custom"/>
  <p:tag name="KSO_WM_TEMPLATE_INDEX" val="20181613"/>
  <p:tag name="KSO_WM_TEMPLATE_SUBCATEGORY" val="0"/>
  <p:tag name="KSO_WM_TEMPLATE_THUMBS_INDEX" val="1、6、12、13、21、22、25、26"/>
</p:tagLst>
</file>

<file path=ppt/tags/tag72.xml><?xml version="1.0" encoding="utf-8"?>
<p:tagLst xmlns:p="http://schemas.openxmlformats.org/presentationml/2006/main">
  <p:tag name="KSO_WM_TEMPLATE_CATEGORY" val="custom"/>
  <p:tag name="KSO_WM_TEMPLATE_INDEX" val="20181613"/>
  <p:tag name="KSO_WM_SLIDE_MODEL_TYPE" val="cover"/>
</p:tagLst>
</file>

<file path=ppt/tags/tag73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4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5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6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7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8.xml><?xml version="1.0" encoding="utf-8"?>
<p:tagLst xmlns:p="http://schemas.openxmlformats.org/presentationml/2006/main">
  <p:tag name="KSO_WM_TEMPLATE_CATEGORY" val="custom"/>
  <p:tag name="KSO_WM_TEMPLATE_INDEX" val="20181613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161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自定义设计方案">
  <a:themeElements>
    <a:clrScheme name="Office">
      <a:dk1>
        <a:srgbClr val="000000"/>
      </a:dk1>
      <a:lt1>
        <a:srgbClr val="FFFFFF"/>
      </a:lt1>
      <a:dk2>
        <a:srgbClr val="51ACDE"/>
      </a:dk2>
      <a:lt2>
        <a:srgbClr val="E7E6E6"/>
      </a:lt2>
      <a:accent1>
        <a:srgbClr val="50ABDE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文字</Application>
  <PresentationFormat>宽屏</PresentationFormat>
  <Paragraphs>36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汉仪书宋二KW</vt:lpstr>
      <vt:lpstr>Calibri</vt:lpstr>
      <vt:lpstr>微软雅黑</vt:lpstr>
      <vt:lpstr>汉仪旗黑KW</vt:lpstr>
      <vt:lpstr>黑体</vt:lpstr>
      <vt:lpstr>汉仪中黑KW</vt:lpstr>
      <vt:lpstr>自定义设计方案</vt:lpstr>
      <vt:lpstr>PowerPoint 演示文稿</vt:lpstr>
      <vt:lpstr>PowerPoint 演示文稿</vt:lpstr>
      <vt:lpstr>成果展示</vt:lpstr>
      <vt:lpstr>成果展示</vt:lpstr>
      <vt:lpstr>成果展示</vt:lpstr>
      <vt:lpstr>成果展示</vt:lpstr>
      <vt:lpstr>成果展示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apple</cp:lastModifiedBy>
  <cp:revision>4</cp:revision>
  <dcterms:created xsi:type="dcterms:W3CDTF">2019-07-19T06:29:07Z</dcterms:created>
  <dcterms:modified xsi:type="dcterms:W3CDTF">2019-07-19T06:29:07Z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