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6" r:id="rId8"/>
    <p:sldId id="262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image" Target="../media/image1.png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6400" y="3517200"/>
            <a:ext cx="5774400" cy="1324800"/>
          </a:xfrm>
        </p:spPr>
        <p:txBody>
          <a:bodyPr vert="horz" lIns="90000" tIns="38100" rIns="900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tx2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381600" y="1677600"/>
            <a:ext cx="5220000" cy="17208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编辑文本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>
            <p:custDataLst>
              <p:tags r:id="rId12"/>
            </p:custDataLst>
          </p:nvPr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>
              <p:custDataLst>
                <p:tags r:id="rId13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14"/>
              </p:custDataLst>
            </p:nvPr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>
            <p:custDataLst>
              <p:tags r:id="rId15"/>
            </p:custDataLst>
          </p:nvPr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>
              <p:custDataLst>
                <p:tags r:id="rId16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直角三角形 11"/>
            <p:cNvSpPr/>
            <p:nvPr>
              <p:custDataLst>
                <p:tags r:id="rId17"/>
              </p:custDataLst>
            </p:nvPr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976009"/>
            <a:ext cx="6106886" cy="904863"/>
          </a:xfrm>
        </p:spPr>
        <p:txBody>
          <a:bodyPr/>
          <a:p>
            <a:r>
              <a:rPr lang="en-US" altLang="zh-CN"/>
              <a:t>Mini</a:t>
            </a:r>
            <a:r>
              <a:rPr lang="zh-CN" altLang="en-US"/>
              <a:t>抖音</a:t>
            </a:r>
            <a:r>
              <a:rPr lang="en-US" altLang="zh-CN"/>
              <a:t>app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Android</a:t>
            </a:r>
            <a:r>
              <a:rPr lang="zh-CN" altLang="en-US"/>
              <a:t>开发大作业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蒋子睿  王书含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95425" y="3136900"/>
            <a:ext cx="493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预览上传的视频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95425" y="3136900"/>
            <a:ext cx="493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观看上传的视频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49475" y="3136900"/>
            <a:ext cx="493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录制视频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48485" y="3136900"/>
            <a:ext cx="493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预览本地视频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4355" y="2483485"/>
            <a:ext cx="4934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/>
              <a:t>服务器连接</a:t>
            </a:r>
            <a:endParaRPr lang="zh-CN" altLang="en-US" sz="320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/>
              <a:t>视频上传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组员分工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79015" y="2465070"/>
            <a:ext cx="7862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3600"/>
              <a:t>蒋子睿：页面设计，视频传输，视频播放，视频拍摄，</a:t>
            </a:r>
            <a:r>
              <a:rPr lang="zh-CN" altLang="en-US" sz="3600"/>
              <a:t>本地文件读存</a:t>
            </a:r>
            <a:endParaRPr lang="zh-CN" altLang="en-US" sz="3600"/>
          </a:p>
          <a:p>
            <a:endParaRPr lang="zh-CN" altLang="en-US" sz="36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3600"/>
              <a:t>王书含：测试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谢谢大家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1613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161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4_1"/>
  <p:tag name="KSO_WM_TEMPLATE_CATEGORY" val="custom"/>
  <p:tag name="KSO_WM_TEMPLATE_INDEX" val="20181613"/>
  <p:tag name="KSO_WM_TEMPLATE_SUBCATEGORY" val="0"/>
  <p:tag name="KSO_WM_TEMPLATE_THUMBS_INDEX" val="1、6、12、13、21、22、25、26"/>
</p:tagLst>
</file>

<file path=ppt/tags/tag72.xml><?xml version="1.0" encoding="utf-8"?>
<p:tagLst xmlns:p="http://schemas.openxmlformats.org/presentationml/2006/main">
  <p:tag name="KSO_WM_TEMPLATE_CATEGORY" val="custom"/>
  <p:tag name="KSO_WM_TEMPLATE_INDEX" val="20181613"/>
  <p:tag name="KSO_WM_SLIDE_MODEL_TYPE" val="cover"/>
</p:tagLst>
</file>

<file path=ppt/tags/tag73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4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5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6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7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8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51ACDE"/>
      </a:dk2>
      <a:lt2>
        <a:srgbClr val="E7E6E6"/>
      </a:lt2>
      <a:accent1>
        <a:srgbClr val="50ABDE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WPS 文字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黑体</vt:lpstr>
      <vt:lpstr>汉仪中黑KW</vt:lpstr>
      <vt:lpstr>自定义设计方案</vt:lpstr>
      <vt:lpstr>PowerPoint 演示文稿</vt:lpstr>
      <vt:lpstr>PowerPoint 演示文稿</vt:lpstr>
      <vt:lpstr>成果展示</vt:lpstr>
      <vt:lpstr>成果展示</vt:lpstr>
      <vt:lpstr>成果展示</vt:lpstr>
      <vt:lpstr>成果展示</vt:lpstr>
      <vt:lpstr>成果展示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3</cp:revision>
  <dcterms:created xsi:type="dcterms:W3CDTF">2019-07-19T05:03:31Z</dcterms:created>
  <dcterms:modified xsi:type="dcterms:W3CDTF">2019-07-19T05:03:31Z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