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1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1D61-C5A6-D44C-BD42-0AE692B59E7F}" type="datetimeFigureOut">
              <a:rPr lang="en-US" smtClean="0"/>
              <a:t>3/13/12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9426-F9C5-8B49-B883-FF86DA3E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0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1D61-C5A6-D44C-BD42-0AE692B59E7F}" type="datetimeFigureOut">
              <a:rPr lang="en-US" smtClean="0"/>
              <a:t>3/13/12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9426-F9C5-8B49-B883-FF86DA3E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1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1D61-C5A6-D44C-BD42-0AE692B59E7F}" type="datetimeFigureOut">
              <a:rPr lang="en-US" smtClean="0"/>
              <a:t>3/13/12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9426-F9C5-8B49-B883-FF86DA3E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1D61-C5A6-D44C-BD42-0AE692B59E7F}" type="datetimeFigureOut">
              <a:rPr lang="en-US" smtClean="0"/>
              <a:t>3/13/12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9426-F9C5-8B49-B883-FF86DA3E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1D61-C5A6-D44C-BD42-0AE692B59E7F}" type="datetimeFigureOut">
              <a:rPr lang="en-US" smtClean="0"/>
              <a:t>3/13/12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9426-F9C5-8B49-B883-FF86DA3E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0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1D61-C5A6-D44C-BD42-0AE692B59E7F}" type="datetimeFigureOut">
              <a:rPr lang="en-US" smtClean="0"/>
              <a:t>3/13/12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9426-F9C5-8B49-B883-FF86DA3E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1D61-C5A6-D44C-BD42-0AE692B59E7F}" type="datetimeFigureOut">
              <a:rPr lang="en-US" smtClean="0"/>
              <a:t>3/13/12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9426-F9C5-8B49-B883-FF86DA3E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1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1D61-C5A6-D44C-BD42-0AE692B59E7F}" type="datetimeFigureOut">
              <a:rPr lang="en-US" smtClean="0"/>
              <a:t>3/13/12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9426-F9C5-8B49-B883-FF86DA3E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7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1D61-C5A6-D44C-BD42-0AE692B59E7F}" type="datetimeFigureOut">
              <a:rPr lang="en-US" smtClean="0"/>
              <a:t>3/13/12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9426-F9C5-8B49-B883-FF86DA3E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3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1D61-C5A6-D44C-BD42-0AE692B59E7F}" type="datetimeFigureOut">
              <a:rPr lang="en-US" smtClean="0"/>
              <a:t>3/13/12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9426-F9C5-8B49-B883-FF86DA3E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6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1D61-C5A6-D44C-BD42-0AE692B59E7F}" type="datetimeFigureOut">
              <a:rPr lang="en-US" smtClean="0"/>
              <a:t>3/13/12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9426-F9C5-8B49-B883-FF86DA3E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F1D61-C5A6-D44C-BD42-0AE692B59E7F}" type="datetimeFigureOut">
              <a:rPr lang="en-US" smtClean="0"/>
              <a:t>3/13/12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E9426-F9C5-8B49-B883-FF86DA3E6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Dungeon Adventure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 Russell Miller</a:t>
            </a:r>
          </a:p>
        </p:txBody>
      </p:sp>
    </p:spTree>
    <p:extLst>
      <p:ext uri="{BB962C8B-B14F-4D97-AF65-F5344CB8AC3E}">
        <p14:creationId xmlns:p14="http://schemas.microsoft.com/office/powerpoint/2010/main" val="532954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Monster (abstract)</a:t>
            </a:r>
            <a:br>
              <a:rPr lang="en-US" dirty="0" smtClean="0"/>
            </a:br>
            <a:r>
              <a:rPr lang="en-US" dirty="0" smtClean="0"/>
              <a:t>(evil little things)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59578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Extends Character implements </a:t>
            </a:r>
            <a:r>
              <a:rPr lang="en-US" sz="2000" dirty="0" err="1" smtClean="0"/>
              <a:t>DungeonObject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+ </a:t>
            </a:r>
            <a:r>
              <a:rPr lang="en-US" sz="2000" dirty="0" err="1" smtClean="0"/>
              <a:t>chooseMove</a:t>
            </a:r>
            <a:r>
              <a:rPr lang="en-US" sz="2000" dirty="0" smtClean="0"/>
              <a:t>: void</a:t>
            </a:r>
          </a:p>
          <a:p>
            <a:r>
              <a:rPr lang="en-US" sz="2000" dirty="0" smtClean="0"/>
              <a:t>+ dodge: void</a:t>
            </a:r>
          </a:p>
          <a:p>
            <a:r>
              <a:rPr lang="en-US" sz="2000" dirty="0" smtClean="0"/>
              <a:t>+ rest: void</a:t>
            </a:r>
          </a:p>
          <a:p>
            <a:r>
              <a:rPr lang="en-US" sz="2000" dirty="0" smtClean="0"/>
              <a:t>+ attack: void</a:t>
            </a:r>
          </a:p>
          <a:p>
            <a:r>
              <a:rPr lang="en-US" sz="2000" dirty="0" smtClean="0"/>
              <a:t>+ </a:t>
            </a:r>
            <a:r>
              <a:rPr lang="en-US" sz="2000" dirty="0" err="1" smtClean="0"/>
              <a:t>specAttack</a:t>
            </a:r>
            <a:r>
              <a:rPr lang="en-US" sz="2000" dirty="0" smtClean="0"/>
              <a:t>: void</a:t>
            </a:r>
          </a:p>
          <a:p>
            <a:endParaRPr lang="en-US" sz="2000" dirty="0" smtClean="0"/>
          </a:p>
          <a:p>
            <a:r>
              <a:rPr lang="en-US" sz="2000" dirty="0" smtClean="0"/>
              <a:t>Getters and setters</a:t>
            </a:r>
          </a:p>
          <a:p>
            <a:endParaRPr lang="en-US" sz="2000" dirty="0"/>
          </a:p>
          <a:p>
            <a:r>
              <a:rPr lang="en-US" sz="2000" dirty="0" smtClean="0"/>
              <a:t>+ </a:t>
            </a:r>
            <a:r>
              <a:rPr lang="en-US" sz="2000" dirty="0" err="1" smtClean="0"/>
              <a:t>getPathBlocked</a:t>
            </a:r>
            <a:r>
              <a:rPr lang="en-US" sz="2000" dirty="0" smtClean="0"/>
              <a:t>: </a:t>
            </a:r>
            <a:r>
              <a:rPr lang="en-US" sz="2000" dirty="0" err="1" smtClean="0"/>
              <a:t>boolean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573889" y="1820333"/>
            <a:ext cx="2864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</a:t>
            </a:r>
            <a:r>
              <a:rPr lang="en-US" sz="2400" dirty="0" err="1" smtClean="0"/>
              <a:t>exp</a:t>
            </a:r>
            <a:r>
              <a:rPr lang="en-US" sz="2400" dirty="0" smtClean="0"/>
              <a:t>: </a:t>
            </a:r>
            <a:r>
              <a:rPr lang="en-US" sz="2400" dirty="0" err="1" smtClean="0"/>
              <a:t>int</a:t>
            </a:r>
            <a:endParaRPr lang="en-US" sz="2400" dirty="0" smtClean="0"/>
          </a:p>
          <a:p>
            <a:r>
              <a:rPr lang="en-US" sz="2400" dirty="0" smtClean="0"/>
              <a:t>-</a:t>
            </a:r>
            <a:r>
              <a:rPr lang="en-US" sz="2400" dirty="0" err="1" smtClean="0"/>
              <a:t>specAttackCost</a:t>
            </a:r>
            <a:r>
              <a:rPr lang="en-US" sz="2400" dirty="0" smtClean="0"/>
              <a:t>: </a:t>
            </a:r>
            <a:r>
              <a:rPr lang="en-US" sz="2400" dirty="0" err="1" smtClean="0"/>
              <a:t>int</a:t>
            </a:r>
            <a:endParaRPr lang="en-US" sz="2400" dirty="0" smtClean="0"/>
          </a:p>
          <a:p>
            <a:r>
              <a:rPr lang="en-US" sz="2400" dirty="0" smtClean="0"/>
              <a:t>-</a:t>
            </a:r>
            <a:r>
              <a:rPr lang="en-US" sz="2400" dirty="0" err="1" smtClean="0"/>
              <a:t>magicUser</a:t>
            </a:r>
            <a:r>
              <a:rPr lang="en-US" sz="2400" dirty="0" smtClean="0"/>
              <a:t>: </a:t>
            </a:r>
            <a:r>
              <a:rPr lang="en-US" sz="2400" dirty="0" err="1" smtClean="0"/>
              <a:t>boolean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0545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Hero (abstract)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omg</a:t>
            </a:r>
            <a:r>
              <a:rPr lang="en-US" dirty="0" smtClean="0"/>
              <a:t> it’s you! (the player)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59578" cy="4525963"/>
          </a:xfrm>
        </p:spPr>
        <p:txBody>
          <a:bodyPr>
            <a:noAutofit/>
          </a:bodyPr>
          <a:lstStyle/>
          <a:p>
            <a:r>
              <a:rPr lang="en-US" sz="1400" dirty="0" smtClean="0"/>
              <a:t>Extends Character</a:t>
            </a:r>
          </a:p>
          <a:p>
            <a:r>
              <a:rPr lang="en-US" sz="1400" dirty="0" smtClean="0"/>
              <a:t>+</a:t>
            </a:r>
            <a:r>
              <a:rPr lang="en-US" sz="1400" dirty="0" err="1" smtClean="0"/>
              <a:t>gainExp</a:t>
            </a:r>
            <a:r>
              <a:rPr lang="en-US" sz="1400" dirty="0" smtClean="0"/>
              <a:t>: void</a:t>
            </a:r>
          </a:p>
          <a:p>
            <a:r>
              <a:rPr lang="en-US" sz="1400" dirty="0" smtClean="0"/>
              <a:t>+</a:t>
            </a:r>
            <a:r>
              <a:rPr lang="en-US" sz="1400" dirty="0" err="1" smtClean="0"/>
              <a:t>lvlUp</a:t>
            </a:r>
            <a:r>
              <a:rPr lang="en-US" sz="1400" dirty="0" smtClean="0"/>
              <a:t>: void</a:t>
            </a:r>
            <a:endParaRPr lang="en-US" sz="1400" dirty="0"/>
          </a:p>
          <a:p>
            <a:r>
              <a:rPr lang="en-US" sz="1400" dirty="0" smtClean="0"/>
              <a:t>+ </a:t>
            </a:r>
            <a:r>
              <a:rPr lang="en-US" sz="1400" dirty="0" err="1" smtClean="0"/>
              <a:t>chooseMove</a:t>
            </a:r>
            <a:r>
              <a:rPr lang="en-US" sz="1400" dirty="0" smtClean="0"/>
              <a:t>: void</a:t>
            </a:r>
          </a:p>
          <a:p>
            <a:r>
              <a:rPr lang="en-US" sz="1400" dirty="0" smtClean="0"/>
              <a:t>+ dodge: void</a:t>
            </a:r>
          </a:p>
          <a:p>
            <a:r>
              <a:rPr lang="en-US" sz="1400" dirty="0" smtClean="0"/>
              <a:t>+ rest: void</a:t>
            </a:r>
          </a:p>
          <a:p>
            <a:r>
              <a:rPr lang="en-US" sz="1400" dirty="0" smtClean="0"/>
              <a:t>+ attack: void</a:t>
            </a:r>
          </a:p>
          <a:p>
            <a:r>
              <a:rPr lang="en-US" sz="1400" dirty="0" smtClean="0"/>
              <a:t>+ </a:t>
            </a:r>
            <a:r>
              <a:rPr lang="en-US" sz="1400" dirty="0" err="1" smtClean="0"/>
              <a:t>powerAttack</a:t>
            </a:r>
            <a:r>
              <a:rPr lang="en-US" sz="1400" dirty="0" smtClean="0"/>
              <a:t>: void</a:t>
            </a:r>
          </a:p>
          <a:p>
            <a:r>
              <a:rPr lang="en-US" sz="1400" dirty="0" smtClean="0"/>
              <a:t>+ </a:t>
            </a:r>
            <a:r>
              <a:rPr lang="en-US" sz="1400" dirty="0" err="1" smtClean="0"/>
              <a:t>aimedAttack</a:t>
            </a:r>
            <a:r>
              <a:rPr lang="en-US" sz="1400" dirty="0" smtClean="0"/>
              <a:t>: void</a:t>
            </a:r>
          </a:p>
          <a:p>
            <a:r>
              <a:rPr lang="en-US" sz="1400" dirty="0" smtClean="0"/>
              <a:t>+ recover: void</a:t>
            </a:r>
          </a:p>
          <a:p>
            <a:endParaRPr lang="en-US" sz="1400" dirty="0"/>
          </a:p>
          <a:p>
            <a:r>
              <a:rPr lang="en-US" sz="1400" dirty="0" smtClean="0"/>
              <a:t>+ </a:t>
            </a:r>
            <a:r>
              <a:rPr lang="en-US" sz="1400" dirty="0" err="1" smtClean="0"/>
              <a:t>calculateStats</a:t>
            </a:r>
            <a:r>
              <a:rPr lang="en-US" sz="1400" dirty="0" smtClean="0"/>
              <a:t>: void</a:t>
            </a:r>
          </a:p>
          <a:p>
            <a:r>
              <a:rPr lang="en-US" sz="1400" dirty="0" smtClean="0"/>
              <a:t>+ equip: void</a:t>
            </a:r>
          </a:p>
          <a:p>
            <a:r>
              <a:rPr lang="en-US" sz="1400" dirty="0" smtClean="0"/>
              <a:t>+</a:t>
            </a:r>
            <a:r>
              <a:rPr lang="en-US" sz="1400" dirty="0" err="1" smtClean="0"/>
              <a:t>equipUsable</a:t>
            </a:r>
            <a:r>
              <a:rPr lang="en-US" sz="1400" dirty="0" smtClean="0"/>
              <a:t>: </a:t>
            </a:r>
            <a:r>
              <a:rPr lang="en-US" sz="1400" dirty="0" err="1" smtClean="0"/>
              <a:t>boolean</a:t>
            </a:r>
            <a:endParaRPr lang="en-US" sz="1400" dirty="0" smtClean="0"/>
          </a:p>
          <a:p>
            <a:r>
              <a:rPr lang="en-US" sz="1400" dirty="0" smtClean="0"/>
              <a:t>+</a:t>
            </a:r>
            <a:r>
              <a:rPr lang="en-US" sz="1400" dirty="0" err="1" smtClean="0"/>
              <a:t>checkEquip</a:t>
            </a:r>
            <a:r>
              <a:rPr lang="en-US" sz="1400" dirty="0" smtClean="0"/>
              <a:t>: </a:t>
            </a:r>
            <a:r>
              <a:rPr lang="en-US" sz="1400" dirty="0" err="1" smtClean="0"/>
              <a:t>boolean</a:t>
            </a:r>
            <a:endParaRPr lang="en-US" sz="1400" dirty="0" smtClean="0"/>
          </a:p>
          <a:p>
            <a:r>
              <a:rPr lang="en-US" sz="1400" dirty="0"/>
              <a:t>-</a:t>
            </a:r>
            <a:r>
              <a:rPr lang="en-US" sz="1400" dirty="0" err="1" smtClean="0"/>
              <a:t>compareEquips</a:t>
            </a:r>
            <a:r>
              <a:rPr lang="en-US" sz="1400" dirty="0" smtClean="0"/>
              <a:t>: String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Getters and setters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7667" y="1820333"/>
            <a:ext cx="340077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</a:t>
            </a:r>
            <a:r>
              <a:rPr lang="en-US" sz="1400" dirty="0" err="1" smtClean="0"/>
              <a:t>lvl</a:t>
            </a:r>
            <a:r>
              <a:rPr lang="en-US" sz="1400" dirty="0" smtClean="0"/>
              <a:t>: </a:t>
            </a:r>
            <a:r>
              <a:rPr lang="en-US" sz="1400" dirty="0" err="1" smtClean="0"/>
              <a:t>int</a:t>
            </a:r>
            <a:endParaRPr lang="en-US" sz="1400" dirty="0" smtClean="0"/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exp</a:t>
            </a:r>
            <a:r>
              <a:rPr lang="en-US" sz="1400" dirty="0" smtClean="0"/>
              <a:t>: </a:t>
            </a:r>
            <a:r>
              <a:rPr lang="en-US" sz="1400" dirty="0" err="1" smtClean="0"/>
              <a:t>int</a:t>
            </a:r>
            <a:endParaRPr lang="en-US" sz="1400" dirty="0" smtClean="0"/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expToLvl</a:t>
            </a:r>
            <a:r>
              <a:rPr lang="en-US" sz="1400" dirty="0" smtClean="0"/>
              <a:t>: </a:t>
            </a:r>
            <a:r>
              <a:rPr lang="en-US" sz="1400" dirty="0" err="1" smtClean="0"/>
              <a:t>int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All stats for equipment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eAtt</a:t>
            </a:r>
            <a:r>
              <a:rPr lang="en-US" sz="1400" dirty="0" smtClean="0"/>
              <a:t>: </a:t>
            </a:r>
            <a:r>
              <a:rPr lang="en-US" sz="1400" dirty="0" err="1" smtClean="0"/>
              <a:t>int</a:t>
            </a:r>
            <a:endParaRPr lang="en-US" sz="1400" dirty="0" smtClean="0"/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eMagicAtt</a:t>
            </a:r>
            <a:r>
              <a:rPr lang="en-US" sz="1400" dirty="0" smtClean="0"/>
              <a:t>: </a:t>
            </a:r>
            <a:r>
              <a:rPr lang="en-US" sz="1400" dirty="0" err="1" smtClean="0"/>
              <a:t>int</a:t>
            </a:r>
            <a:endParaRPr lang="en-US" sz="1400" dirty="0"/>
          </a:p>
          <a:p>
            <a:r>
              <a:rPr lang="en-US" sz="1400" dirty="0" smtClean="0"/>
              <a:t>Etc.</a:t>
            </a:r>
          </a:p>
          <a:p>
            <a:endParaRPr lang="en-US" sz="1400" dirty="0" smtClean="0"/>
          </a:p>
          <a:p>
            <a:r>
              <a:rPr lang="en-US" sz="1400" dirty="0" smtClean="0"/>
              <a:t>-moves: </a:t>
            </a:r>
            <a:r>
              <a:rPr lang="en-US" sz="1400" dirty="0" err="1" smtClean="0"/>
              <a:t>ArrayList</a:t>
            </a:r>
            <a:r>
              <a:rPr lang="en-US" sz="1400" dirty="0" smtClean="0"/>
              <a:t>&lt;String&gt;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hasAttacked</a:t>
            </a:r>
            <a:r>
              <a:rPr lang="en-US" sz="1400" dirty="0" smtClean="0"/>
              <a:t>: </a:t>
            </a:r>
            <a:r>
              <a:rPr lang="en-US" sz="1400" dirty="0" err="1" smtClean="0"/>
              <a:t>boolean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404555" y="6265332"/>
            <a:ext cx="3088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 go, with </a:t>
            </a:r>
            <a:r>
              <a:rPr lang="en-US" dirty="0" err="1" smtClean="0"/>
              <a:t>command+k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303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Equipment (abstract)</a:t>
            </a:r>
            <a:br>
              <a:rPr lang="en-US" dirty="0" smtClean="0"/>
            </a:br>
            <a:r>
              <a:rPr lang="en-US" dirty="0" smtClean="0"/>
              <a:t>(it can be worn)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38133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Implements Stats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eSlotNum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floorLvl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+Equipment: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floorLvl</a:t>
            </a:r>
            <a:endParaRPr lang="en-US" dirty="0" smtClean="0"/>
          </a:p>
          <a:p>
            <a:r>
              <a:rPr lang="en-US" dirty="0" smtClean="0"/>
              <a:t>+</a:t>
            </a:r>
            <a:r>
              <a:rPr lang="en-US" dirty="0" err="1" smtClean="0"/>
              <a:t>setStats</a:t>
            </a:r>
            <a:r>
              <a:rPr lang="en-US" dirty="0" smtClean="0"/>
              <a:t>: void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setName</a:t>
            </a:r>
            <a:r>
              <a:rPr lang="en-US" dirty="0" smtClean="0"/>
              <a:t>: void</a:t>
            </a:r>
          </a:p>
          <a:p>
            <a:r>
              <a:rPr lang="en-US" dirty="0" smtClean="0"/>
              <a:t>Setters and getters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32778" y="1792111"/>
            <a:ext cx="3429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Each Equipment has randomized stats, a name based on those stats</a:t>
            </a:r>
          </a:p>
          <a:p>
            <a:endParaRPr lang="en-US" sz="2400" dirty="0" smtClean="0"/>
          </a:p>
          <a:p>
            <a:r>
              <a:rPr lang="en-US" sz="2400" dirty="0" smtClean="0"/>
              <a:t>The stats are based on the </a:t>
            </a:r>
            <a:r>
              <a:rPr lang="en-US" sz="2400" dirty="0" err="1" smtClean="0"/>
              <a:t>floorLvl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That is all… lots of code,</a:t>
            </a:r>
          </a:p>
          <a:p>
            <a:r>
              <a:rPr lang="en-US" sz="2400" dirty="0" smtClean="0"/>
              <a:t>Simple concept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0166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DungeonObject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(These are ‘things’)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88186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Another Interface!!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one is more important…</a:t>
            </a:r>
          </a:p>
          <a:p>
            <a:r>
              <a:rPr lang="en-US" dirty="0" smtClean="0"/>
              <a:t>It involves polymorphism ^</a:t>
            </a:r>
          </a:p>
          <a:p>
            <a:endParaRPr lang="en-US" dirty="0"/>
          </a:p>
          <a:p>
            <a:r>
              <a:rPr lang="en-US" dirty="0" smtClean="0"/>
              <a:t>+</a:t>
            </a:r>
            <a:r>
              <a:rPr lang="en-US" dirty="0" err="1" smtClean="0"/>
              <a:t>getPathBlocked</a:t>
            </a:r>
            <a:r>
              <a:rPr lang="en-US" dirty="0" smtClean="0"/>
              <a:t>: </a:t>
            </a:r>
            <a:r>
              <a:rPr lang="en-US" dirty="0" err="1" smtClean="0"/>
              <a:t>boolean</a:t>
            </a:r>
            <a:endParaRPr lang="en-US" dirty="0" smtClean="0"/>
          </a:p>
          <a:p>
            <a:pPr lvl="1"/>
            <a:r>
              <a:rPr lang="en-US" dirty="0" smtClean="0"/>
              <a:t>Does this object block the path of the Hero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getImage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/>
              <a:t>String leading to file with image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217" y="1600200"/>
            <a:ext cx="4765976" cy="202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27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Wall and Stairs</a:t>
            </a:r>
            <a:br>
              <a:rPr lang="en-US" dirty="0" smtClean="0"/>
            </a:br>
            <a:r>
              <a:rPr lang="en-US" dirty="0" smtClean="0"/>
              <a:t>(yup. These are objects too… surprise!)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both implement </a:t>
            </a:r>
            <a:r>
              <a:rPr lang="en-US" dirty="0" err="1" smtClean="0"/>
              <a:t>DungeonObject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Stairs: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goUpstairs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Increases </a:t>
            </a:r>
            <a:r>
              <a:rPr lang="en-US" dirty="0" err="1" smtClean="0"/>
              <a:t>floorLvl</a:t>
            </a:r>
            <a:endParaRPr lang="en-US" dirty="0"/>
          </a:p>
        </p:txBody>
      </p:sp>
      <p:pic>
        <p:nvPicPr>
          <p:cNvPr id="4" name="Picture 3" descr="Wall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445" y="2144889"/>
            <a:ext cx="2469444" cy="2469444"/>
          </a:xfrm>
          <a:prstGeom prst="rect">
            <a:avLst/>
          </a:prstGeom>
        </p:spPr>
      </p:pic>
      <p:pic>
        <p:nvPicPr>
          <p:cNvPr id="5" name="Picture 4" descr="Stai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2100">
            <a:off x="4215931" y="4480096"/>
            <a:ext cx="1962269" cy="1962269"/>
          </a:xfrm>
          <a:prstGeom prst="rect">
            <a:avLst/>
          </a:prstGeom>
        </p:spPr>
      </p:pic>
      <p:pic>
        <p:nvPicPr>
          <p:cNvPr id="6" name="Picture 5" descr="WallLef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445" y="2144889"/>
            <a:ext cx="2469444" cy="2469444"/>
          </a:xfrm>
          <a:prstGeom prst="rect">
            <a:avLst/>
          </a:prstGeom>
        </p:spPr>
      </p:pic>
      <p:pic>
        <p:nvPicPr>
          <p:cNvPr id="7" name="Picture 6" descr="WallDownRigh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445" y="2271890"/>
            <a:ext cx="2661355" cy="246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57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Chest and </a:t>
            </a:r>
            <a:r>
              <a:rPr lang="en-US" dirty="0" err="1" smtClean="0"/>
              <a:t>GoldChest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(they’re quite the find)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Implements </a:t>
            </a:r>
            <a:r>
              <a:rPr lang="en-US" dirty="0" err="1" smtClean="0"/>
              <a:t>DungeonObject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isOpen</a:t>
            </a:r>
            <a:r>
              <a:rPr lang="en-US" dirty="0" smtClean="0"/>
              <a:t>: </a:t>
            </a:r>
            <a:r>
              <a:rPr lang="en-US" dirty="0" err="1" smtClean="0"/>
              <a:t>boolean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+</a:t>
            </a:r>
            <a:r>
              <a:rPr lang="en-US" dirty="0" err="1" smtClean="0"/>
              <a:t>openChest</a:t>
            </a:r>
            <a:r>
              <a:rPr lang="en-US" dirty="0" smtClean="0"/>
              <a:t>: Equipment</a:t>
            </a:r>
          </a:p>
          <a:p>
            <a:endParaRPr lang="en-US" dirty="0"/>
          </a:p>
          <a:p>
            <a:r>
              <a:rPr lang="en-US" dirty="0" smtClean="0"/>
              <a:t>Creates an Equipment</a:t>
            </a:r>
          </a:p>
          <a:p>
            <a:r>
              <a:rPr lang="en-US" dirty="0" err="1" smtClean="0"/>
              <a:t>GoldChest</a:t>
            </a:r>
            <a:r>
              <a:rPr lang="en-US" dirty="0" smtClean="0"/>
              <a:t> makes a better “Shiny” Equipment</a:t>
            </a:r>
          </a:p>
          <a:p>
            <a:pPr marL="0" indent="0">
              <a:buNone/>
            </a:pPr>
            <a:r>
              <a:rPr lang="en-US" dirty="0" smtClean="0"/>
              <a:t>That can always be equipped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Che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110" y="1425222"/>
            <a:ext cx="1495778" cy="1495778"/>
          </a:xfrm>
          <a:prstGeom prst="rect">
            <a:avLst/>
          </a:prstGeom>
        </p:spPr>
      </p:pic>
      <p:pic>
        <p:nvPicPr>
          <p:cNvPr id="5" name="Picture 4" descr="GoldChe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110" y="2921000"/>
            <a:ext cx="1382890" cy="1382890"/>
          </a:xfrm>
          <a:prstGeom prst="rect">
            <a:avLst/>
          </a:prstGeom>
        </p:spPr>
      </p:pic>
      <p:pic>
        <p:nvPicPr>
          <p:cNvPr id="6" name="Picture 5" descr="OpenGoldChes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023" y="2921000"/>
            <a:ext cx="1354667" cy="1354667"/>
          </a:xfrm>
          <a:prstGeom prst="rect">
            <a:avLst/>
          </a:prstGeom>
        </p:spPr>
      </p:pic>
      <p:pic>
        <p:nvPicPr>
          <p:cNvPr id="7" name="Picture 6" descr="OpenChes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023" y="1600201"/>
            <a:ext cx="13208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54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Battle (abstract)</a:t>
            </a:r>
            <a:br>
              <a:rPr lang="en-US" dirty="0" smtClean="0"/>
            </a:br>
            <a:r>
              <a:rPr lang="en-US" dirty="0" smtClean="0"/>
              <a:t>(Fight! Fight! Fight!)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36911" cy="4525963"/>
          </a:xfrm>
        </p:spPr>
        <p:txBody>
          <a:bodyPr/>
          <a:lstStyle/>
          <a:p>
            <a:r>
              <a:rPr lang="en-US" dirty="0" smtClean="0"/>
              <a:t>Static methods!</a:t>
            </a:r>
          </a:p>
          <a:p>
            <a:endParaRPr lang="en-US" dirty="0" smtClean="0"/>
          </a:p>
          <a:p>
            <a:r>
              <a:rPr lang="en-US" dirty="0" smtClean="0"/>
              <a:t>+</a:t>
            </a:r>
            <a:r>
              <a:rPr lang="en-US" dirty="0" err="1" smtClean="0"/>
              <a:t>startBattle</a:t>
            </a:r>
            <a:r>
              <a:rPr lang="en-US" dirty="0" smtClean="0"/>
              <a:t>: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smtClean="0"/>
              <a:t>+</a:t>
            </a:r>
            <a:r>
              <a:rPr lang="en-US" dirty="0" err="1" smtClean="0"/>
              <a:t>getFirstAttacker</a:t>
            </a:r>
            <a:r>
              <a:rPr lang="en-US" dirty="0" smtClean="0"/>
              <a:t>: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smtClean="0"/>
              <a:t>+attack: void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magicAttack</a:t>
            </a:r>
            <a:r>
              <a:rPr lang="en-US" dirty="0" smtClean="0"/>
              <a:t>: void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94111" y="1763889"/>
            <a:ext cx="3841141" cy="4832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Turn Based battling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These things do damage!</a:t>
            </a:r>
          </a:p>
          <a:p>
            <a:r>
              <a:rPr lang="en-US" sz="2800" dirty="0" smtClean="0"/>
              <a:t>Chance to dodge</a:t>
            </a:r>
          </a:p>
          <a:p>
            <a:endParaRPr lang="en-US" sz="2800" dirty="0"/>
          </a:p>
          <a:p>
            <a:r>
              <a:rPr lang="en-US" sz="2800" dirty="0" smtClean="0"/>
              <a:t>Overloaded methods!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0753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GridCreator</a:t>
            </a:r>
            <a:r>
              <a:rPr lang="en-US" dirty="0" smtClean="0"/>
              <a:t> (abstract)</a:t>
            </a:r>
            <a:br>
              <a:rPr lang="en-US" dirty="0" smtClean="0"/>
            </a:br>
            <a:r>
              <a:rPr lang="en-US" dirty="0" smtClean="0"/>
              <a:t>(it creates things :o 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More static methods!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getGrid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/>
              <a:t>Pre-made dungeon layouts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createHeroGrid</a:t>
            </a:r>
            <a:r>
              <a:rPr lang="en-US" dirty="0" smtClean="0"/>
              <a:t>: Hero[][]</a:t>
            </a:r>
          </a:p>
          <a:p>
            <a:r>
              <a:rPr lang="en-US" dirty="0" smtClean="0"/>
              <a:t>+</a:t>
            </a:r>
            <a:r>
              <a:rPr lang="en-US" dirty="0" err="1" smtClean="0"/>
              <a:t>getHeroRow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+</a:t>
            </a:r>
            <a:r>
              <a:rPr lang="en-US" dirty="0" err="1" smtClean="0"/>
              <a:t>getHeroCol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+</a:t>
            </a:r>
            <a:r>
              <a:rPr lang="en-US" dirty="0" err="1" smtClean="0"/>
              <a:t>createDungeon</a:t>
            </a:r>
            <a:r>
              <a:rPr lang="en-US" dirty="0" smtClean="0"/>
              <a:t>: </a:t>
            </a:r>
            <a:r>
              <a:rPr lang="en-US" dirty="0" err="1" smtClean="0"/>
              <a:t>DungeonObject</a:t>
            </a:r>
            <a:r>
              <a:rPr lang="en-US" dirty="0" smtClean="0"/>
              <a:t>[][]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createMonster</a:t>
            </a:r>
            <a:r>
              <a:rPr lang="en-US" dirty="0" smtClean="0"/>
              <a:t>: Monster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785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BattleScreen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FYI… it doesn’t work. Or at least there are a few problems</a:t>
            </a:r>
          </a:p>
          <a:p>
            <a:r>
              <a:rPr lang="en-US" dirty="0" smtClean="0"/>
              <a:t>Extends </a:t>
            </a:r>
            <a:r>
              <a:rPr lang="en-US" dirty="0" err="1" smtClean="0"/>
              <a:t>Jframe</a:t>
            </a:r>
            <a:endParaRPr lang="en-US" dirty="0" smtClean="0"/>
          </a:p>
          <a:p>
            <a:r>
              <a:rPr lang="en-US" dirty="0" smtClean="0"/>
              <a:t>Implements </a:t>
            </a:r>
            <a:r>
              <a:rPr lang="en-US" dirty="0" err="1" smtClean="0"/>
              <a:t>ActionListener</a:t>
            </a:r>
            <a:r>
              <a:rPr lang="en-US" dirty="0" smtClean="0"/>
              <a:t>, </a:t>
            </a:r>
            <a:r>
              <a:rPr lang="en-US" dirty="0" err="1" smtClean="0"/>
              <a:t>KeyListener</a:t>
            </a:r>
            <a:r>
              <a:rPr lang="en-US" dirty="0" smtClean="0"/>
              <a:t>, Runnable</a:t>
            </a:r>
          </a:p>
          <a:p>
            <a:endParaRPr lang="en-US" dirty="0"/>
          </a:p>
          <a:p>
            <a:r>
              <a:rPr lang="en-US" dirty="0" smtClean="0"/>
              <a:t>Multithreading – it’s confusing…</a:t>
            </a:r>
          </a:p>
          <a:p>
            <a:endParaRPr lang="en-US" dirty="0"/>
          </a:p>
          <a:p>
            <a:r>
              <a:rPr lang="en-US" dirty="0" smtClean="0"/>
              <a:t>Oh wait! </a:t>
            </a:r>
            <a:r>
              <a:rPr lang="en-US" dirty="0" err="1" smtClean="0"/>
              <a:t>ArrayLists</a:t>
            </a:r>
            <a:r>
              <a:rPr lang="en-US" dirty="0" smtClean="0"/>
              <a:t>!</a:t>
            </a:r>
          </a:p>
          <a:p>
            <a:r>
              <a:rPr lang="en-US" dirty="0" smtClean="0"/>
              <a:t>I had </a:t>
            </a:r>
            <a:r>
              <a:rPr lang="en-US" dirty="0" err="1" smtClean="0"/>
              <a:t>ArrayLists</a:t>
            </a:r>
            <a:r>
              <a:rPr lang="en-US" dirty="0" smtClean="0"/>
              <a:t> for the </a:t>
            </a:r>
            <a:r>
              <a:rPr lang="en-US" dirty="0" err="1" smtClean="0"/>
              <a:t>attackMoves</a:t>
            </a:r>
            <a:endParaRPr lang="en-US" dirty="0" smtClean="0"/>
          </a:p>
          <a:p>
            <a:r>
              <a:rPr lang="en-US" dirty="0" smtClean="0"/>
              <a:t>But the battle System doesn’t work, so these </a:t>
            </a:r>
            <a:r>
              <a:rPr lang="en-US" dirty="0" err="1" smtClean="0"/>
              <a:t>ArrayLists</a:t>
            </a:r>
            <a:r>
              <a:rPr lang="en-US" dirty="0" smtClean="0"/>
              <a:t> aren’t actually used </a:t>
            </a:r>
            <a:r>
              <a:rPr lang="en-US" dirty="0" smtClean="0">
                <a:sym typeface="Wingdings"/>
              </a:rPr>
              <a:t>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633" y="3132483"/>
            <a:ext cx="2302167" cy="227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Fighter, Mage, Rogue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override methods…</a:t>
            </a:r>
          </a:p>
          <a:p>
            <a:r>
              <a:rPr lang="en-US" dirty="0" smtClean="0"/>
              <a:t>Nothing new</a:t>
            </a:r>
            <a:endParaRPr lang="en-US" dirty="0"/>
          </a:p>
        </p:txBody>
      </p:sp>
      <p:pic>
        <p:nvPicPr>
          <p:cNvPr id="4" name="Picture 3" descr="Figh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67" y="3175000"/>
            <a:ext cx="2215444" cy="2215444"/>
          </a:xfrm>
          <a:prstGeom prst="rect">
            <a:avLst/>
          </a:prstGeom>
        </p:spPr>
      </p:pic>
      <p:pic>
        <p:nvPicPr>
          <p:cNvPr id="5" name="Picture 4" descr="M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778" y="3175000"/>
            <a:ext cx="2215444" cy="2215444"/>
          </a:xfrm>
          <a:prstGeom prst="rect">
            <a:avLst/>
          </a:prstGeom>
        </p:spPr>
      </p:pic>
      <p:pic>
        <p:nvPicPr>
          <p:cNvPr id="6" name="Picture 5" descr="Rog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666" y="3175000"/>
            <a:ext cx="2215444" cy="221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70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You are stuck in a dungeon, fight your way out while find new equipment along the way!</a:t>
            </a:r>
          </a:p>
          <a:p>
            <a:endParaRPr lang="en-US" sz="2000" dirty="0"/>
          </a:p>
          <a:p>
            <a:r>
              <a:rPr lang="en-US" sz="2000" dirty="0" smtClean="0"/>
              <a:t>Choose your hero between a Fighter, a Mage, and a Rogue</a:t>
            </a:r>
          </a:p>
          <a:p>
            <a:r>
              <a:rPr lang="en-US" sz="2000" dirty="0" smtClean="0"/>
              <a:t>Type in your desired name</a:t>
            </a:r>
          </a:p>
          <a:p>
            <a:r>
              <a:rPr lang="en-US" sz="2000" dirty="0" smtClean="0"/>
              <a:t>Choose whether you want to play in a Fog of War or not</a:t>
            </a:r>
          </a:p>
          <a:p>
            <a:endParaRPr lang="en-US" sz="2000" dirty="0" smtClean="0"/>
          </a:p>
          <a:p>
            <a:r>
              <a:rPr lang="en-US" sz="2800" dirty="0" smtClean="0"/>
              <a:t>Use arrow keys or WASD controls to move</a:t>
            </a:r>
          </a:p>
          <a:p>
            <a:endParaRPr lang="en-US" sz="2000" dirty="0" smtClean="0"/>
          </a:p>
          <a:p>
            <a:r>
              <a:rPr lang="en-US" sz="2000" dirty="0" smtClean="0"/>
              <a:t>And…. That</a:t>
            </a:r>
            <a:r>
              <a:rPr lang="fr-FR" sz="2000" dirty="0" smtClean="0"/>
              <a:t>’</a:t>
            </a:r>
            <a:r>
              <a:rPr lang="en-US" sz="2000" dirty="0" smtClean="0"/>
              <a:t>s about it.  You’ll figure it out.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556" y="4624044"/>
            <a:ext cx="2915356" cy="150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5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Skeleton, Elementals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also override stuff</a:t>
            </a:r>
          </a:p>
          <a:p>
            <a:r>
              <a:rPr lang="en-US" dirty="0" smtClean="0"/>
              <a:t>Nothing new here either</a:t>
            </a:r>
            <a:endParaRPr lang="en-US" dirty="0"/>
          </a:p>
        </p:txBody>
      </p:sp>
      <p:pic>
        <p:nvPicPr>
          <p:cNvPr id="4" name="Picture 3" descr="AirElement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222" y="2799645"/>
            <a:ext cx="2195688" cy="2195688"/>
          </a:xfrm>
          <a:prstGeom prst="rect">
            <a:avLst/>
          </a:prstGeom>
        </p:spPr>
      </p:pic>
      <p:pic>
        <p:nvPicPr>
          <p:cNvPr id="5" name="Picture 4" descr="WaterElement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444" y="1600200"/>
            <a:ext cx="1989667" cy="1989667"/>
          </a:xfrm>
          <a:prstGeom prst="rect">
            <a:avLst/>
          </a:prstGeom>
        </p:spPr>
      </p:pic>
      <p:pic>
        <p:nvPicPr>
          <p:cNvPr id="6" name="Picture 5" descr="EarthElementa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444" y="3769607"/>
            <a:ext cx="2356556" cy="2356556"/>
          </a:xfrm>
          <a:prstGeom prst="rect">
            <a:avLst/>
          </a:prstGeom>
        </p:spPr>
      </p:pic>
      <p:pic>
        <p:nvPicPr>
          <p:cNvPr id="7" name="Picture 6" descr="FireElementa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33" y="4303889"/>
            <a:ext cx="2257778" cy="2257778"/>
          </a:xfrm>
          <a:prstGeom prst="rect">
            <a:avLst/>
          </a:prstGeom>
        </p:spPr>
      </p:pic>
      <p:pic>
        <p:nvPicPr>
          <p:cNvPr id="8" name="Picture 7" descr="Skelet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6" y="3048000"/>
            <a:ext cx="2243667" cy="224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73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Sword, Shield - Fighter</a:t>
            </a:r>
          </a:p>
          <a:p>
            <a:r>
              <a:rPr lang="en-US" dirty="0" smtClean="0"/>
              <a:t>Staff, Pendant - Mage</a:t>
            </a:r>
          </a:p>
          <a:p>
            <a:r>
              <a:rPr lang="en-US" dirty="0" smtClean="0"/>
              <a:t>Dagger(s) - Rogue</a:t>
            </a:r>
          </a:p>
          <a:p>
            <a:endParaRPr lang="en-US" dirty="0"/>
          </a:p>
          <a:p>
            <a:r>
              <a:rPr lang="en-US" dirty="0" smtClean="0"/>
              <a:t>Helmet, Shirt, Pants, Gloves, Shoes</a:t>
            </a:r>
          </a:p>
          <a:p>
            <a:r>
              <a:rPr lang="en-US" dirty="0" smtClean="0"/>
              <a:t>Ring(s) – You can wear 2</a:t>
            </a:r>
          </a:p>
          <a:p>
            <a:endParaRPr lang="en-US" dirty="0" smtClean="0"/>
          </a:p>
          <a:p>
            <a:r>
              <a:rPr lang="en-US" dirty="0" smtClean="0"/>
              <a:t>Only overridden methods, nothing new</a:t>
            </a:r>
          </a:p>
          <a:p>
            <a:pPr lvl="1"/>
            <a:r>
              <a:rPr lang="en-US" dirty="0" smtClean="0"/>
              <a:t>(except a tiny method in Ring, along with 2-3 instance variables… but not very important)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666" y="3060701"/>
            <a:ext cx="3034067" cy="1892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634" y="116245"/>
            <a:ext cx="3230033" cy="296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35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GridPrinter</a:t>
            </a:r>
            <a:r>
              <a:rPr lang="en-US" dirty="0" smtClean="0"/>
              <a:t> (it prints stuff)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was used for testing before graphics existed</a:t>
            </a:r>
          </a:p>
          <a:p>
            <a:endParaRPr lang="en-US" dirty="0"/>
          </a:p>
          <a:p>
            <a:r>
              <a:rPr lang="en-US" dirty="0" smtClean="0"/>
              <a:t>It made text grids of the Objects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56" y="3420834"/>
            <a:ext cx="2796067" cy="3056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33" y="3435174"/>
            <a:ext cx="4349969" cy="304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1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EtcCode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literally</a:t>
            </a:r>
          </a:p>
          <a:p>
            <a:r>
              <a:rPr lang="en-US" dirty="0" smtClean="0"/>
              <a:t>ALL</a:t>
            </a:r>
          </a:p>
          <a:p>
            <a:r>
              <a:rPr lang="en-US" dirty="0" smtClean="0"/>
              <a:t>Commented code</a:t>
            </a:r>
          </a:p>
          <a:p>
            <a:endParaRPr lang="en-US" dirty="0"/>
          </a:p>
          <a:p>
            <a:r>
              <a:rPr lang="en-US" dirty="0" smtClean="0"/>
              <a:t>I use it to save code for cut &amp; paste</a:t>
            </a:r>
          </a:p>
          <a:p>
            <a:r>
              <a:rPr lang="en-US" dirty="0" smtClean="0"/>
              <a:t>(like the </a:t>
            </a:r>
            <a:r>
              <a:rPr lang="en-US" dirty="0" err="1" smtClean="0"/>
              <a:t>gridCreator</a:t>
            </a:r>
            <a:r>
              <a:rPr lang="en-US" dirty="0" smtClean="0"/>
              <a:t> layouts)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03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the Monster/Equipment/Hero classes have different stats from each other</a:t>
            </a:r>
          </a:p>
          <a:p>
            <a:endParaRPr lang="en-US" dirty="0" smtClean="0"/>
          </a:p>
          <a:p>
            <a:r>
              <a:rPr lang="en-US" dirty="0" smtClean="0"/>
              <a:t>That is my justification</a:t>
            </a:r>
          </a:p>
          <a:p>
            <a:endParaRPr lang="en-US" dirty="0" smtClean="0"/>
          </a:p>
          <a:p>
            <a:r>
              <a:rPr lang="en-US" dirty="0" smtClean="0"/>
              <a:t>Not images.</a:t>
            </a:r>
          </a:p>
          <a:p>
            <a:r>
              <a:rPr lang="en-US" dirty="0" smtClean="0"/>
              <a:t>I can make images appear out of nowhere. ;)</a:t>
            </a:r>
          </a:p>
          <a:p>
            <a:r>
              <a:rPr lang="en-US" dirty="0" smtClean="0"/>
              <a:t>(it’s easy when you finally figure it out… but hard until you do…)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58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notice, the only concrete class that has a new method… is the Chest</a:t>
            </a:r>
          </a:p>
          <a:p>
            <a:endParaRPr lang="en-US" dirty="0" smtClean="0"/>
          </a:p>
          <a:p>
            <a:r>
              <a:rPr lang="en-US" dirty="0" smtClean="0"/>
              <a:t>And the Ring… but that’s really minor</a:t>
            </a:r>
          </a:p>
          <a:p>
            <a:r>
              <a:rPr lang="en-US" dirty="0" smtClean="0"/>
              <a:t>(this is not including the GUI and </a:t>
            </a:r>
            <a:r>
              <a:rPr lang="en-US" dirty="0" err="1" smtClean="0"/>
              <a:t>BattleScreen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24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Interface Stats – I admit… it’s useless</a:t>
            </a:r>
          </a:p>
          <a:p>
            <a:endParaRPr lang="en-US" dirty="0" smtClean="0"/>
          </a:p>
          <a:p>
            <a:r>
              <a:rPr lang="en-US" dirty="0" smtClean="0"/>
              <a:t>Interface </a:t>
            </a:r>
            <a:r>
              <a:rPr lang="en-US" dirty="0" err="1" smtClean="0"/>
              <a:t>DungeonObject</a:t>
            </a:r>
            <a:r>
              <a:rPr lang="en-US" dirty="0" smtClean="0"/>
              <a:t> however…</a:t>
            </a:r>
          </a:p>
          <a:p>
            <a:r>
              <a:rPr lang="en-US" dirty="0" smtClean="0"/>
              <a:t>2D array of </a:t>
            </a:r>
            <a:r>
              <a:rPr lang="en-US" dirty="0" err="1" smtClean="0"/>
              <a:t>DungeonObjects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 needed a way to put all my objects into one grid </a:t>
            </a:r>
          </a:p>
          <a:p>
            <a:r>
              <a:rPr lang="en-US" dirty="0" smtClean="0"/>
              <a:t>I could also use Object[][]… but there’s something else!</a:t>
            </a:r>
          </a:p>
          <a:p>
            <a:endParaRPr lang="en-US" dirty="0" smtClean="0"/>
          </a:p>
          <a:p>
            <a:r>
              <a:rPr lang="en-US" dirty="0" smtClean="0"/>
              <a:t>It also uses polymorphism.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940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(taken from GUI)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/**</a:t>
            </a:r>
          </a:p>
          <a:p>
            <a:r>
              <a:rPr lang="en-US" dirty="0" smtClean="0"/>
              <a:t>    * Checks whether the Hero can move to the </a:t>
            </a:r>
            <a:r>
              <a:rPr lang="en-US" dirty="0" err="1" smtClean="0"/>
              <a:t>moveLocation</a:t>
            </a:r>
            <a:endParaRPr lang="en-US" dirty="0" smtClean="0"/>
          </a:p>
          <a:p>
            <a:r>
              <a:rPr lang="en-US" dirty="0" smtClean="0"/>
              <a:t>    * If the </a:t>
            </a:r>
            <a:r>
              <a:rPr lang="en-US" dirty="0" err="1" smtClean="0"/>
              <a:t>moveLocation</a:t>
            </a:r>
            <a:r>
              <a:rPr lang="en-US" dirty="0" smtClean="0"/>
              <a:t> has a chest, the Chest is opened</a:t>
            </a:r>
          </a:p>
          <a:p>
            <a:r>
              <a:rPr lang="en-US" dirty="0" smtClean="0"/>
              <a:t>    * @</a:t>
            </a:r>
            <a:r>
              <a:rPr lang="en-US" dirty="0" err="1" smtClean="0"/>
              <a:t>param</a:t>
            </a:r>
            <a:r>
              <a:rPr lang="en-US" dirty="0" smtClean="0"/>
              <a:t> the object in the location the Hero is trying to move to</a:t>
            </a:r>
          </a:p>
          <a:p>
            <a:r>
              <a:rPr lang="en-US" dirty="0" smtClean="0"/>
              <a:t>    * @return if the path is blocked</a:t>
            </a:r>
          </a:p>
          <a:p>
            <a:r>
              <a:rPr lang="en-US" dirty="0" smtClean="0"/>
              <a:t>    */</a:t>
            </a:r>
          </a:p>
          <a:p>
            <a:r>
              <a:rPr lang="en-US" dirty="0" smtClean="0"/>
              <a:t>   private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canMove</a:t>
            </a:r>
            <a:r>
              <a:rPr lang="en-US" dirty="0" smtClean="0"/>
              <a:t>( </a:t>
            </a:r>
            <a:r>
              <a:rPr lang="en-US" dirty="0" err="1" smtClean="0"/>
              <a:t>DungeonObject</a:t>
            </a:r>
            <a:r>
              <a:rPr lang="en-US" dirty="0" smtClean="0"/>
              <a:t> </a:t>
            </a:r>
            <a:r>
              <a:rPr lang="en-US" dirty="0" err="1" smtClean="0"/>
              <a:t>moveLocation</a:t>
            </a:r>
            <a:r>
              <a:rPr lang="en-US" dirty="0" smtClean="0"/>
              <a:t> )</a:t>
            </a:r>
          </a:p>
          <a:p>
            <a:r>
              <a:rPr lang="en-US" dirty="0" smtClean="0"/>
              <a:t>      {</a:t>
            </a:r>
          </a:p>
          <a:p>
            <a:r>
              <a:rPr lang="en-US" dirty="0" smtClean="0"/>
              <a:t>      if( </a:t>
            </a:r>
            <a:r>
              <a:rPr lang="en-US" dirty="0" err="1" smtClean="0"/>
              <a:t>moveLocation</a:t>
            </a:r>
            <a:r>
              <a:rPr lang="en-US" dirty="0" smtClean="0"/>
              <a:t> == null )</a:t>
            </a:r>
          </a:p>
          <a:p>
            <a:r>
              <a:rPr lang="en-US" dirty="0" smtClean="0"/>
              <a:t>         {</a:t>
            </a:r>
          </a:p>
          <a:p>
            <a:r>
              <a:rPr lang="en-US" dirty="0" smtClean="0"/>
              <a:t>         return true;</a:t>
            </a:r>
          </a:p>
          <a:p>
            <a:r>
              <a:rPr lang="en-US" dirty="0" smtClean="0"/>
              <a:t>         } // end if</a:t>
            </a:r>
          </a:p>
          <a:p>
            <a:r>
              <a:rPr lang="en-US" dirty="0" smtClean="0"/>
              <a:t>      else if( </a:t>
            </a:r>
            <a:r>
              <a:rPr lang="en-US" dirty="0" err="1" smtClean="0"/>
              <a:t>moveLocation</a:t>
            </a:r>
            <a:r>
              <a:rPr lang="en-US" dirty="0" smtClean="0"/>
              <a:t> </a:t>
            </a:r>
            <a:r>
              <a:rPr lang="en-US" dirty="0" err="1" smtClean="0"/>
              <a:t>instanceof</a:t>
            </a:r>
            <a:r>
              <a:rPr lang="en-US" dirty="0" smtClean="0"/>
              <a:t> Chest )</a:t>
            </a:r>
          </a:p>
          <a:p>
            <a:r>
              <a:rPr lang="en-US" dirty="0" smtClean="0"/>
              <a:t>         {</a:t>
            </a:r>
          </a:p>
          <a:p>
            <a:r>
              <a:rPr lang="en-US" dirty="0" smtClean="0"/>
              <a:t>         Chest chest = (Chest) </a:t>
            </a:r>
            <a:r>
              <a:rPr lang="en-US" dirty="0" err="1" smtClean="0"/>
              <a:t>moveLocation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if( </a:t>
            </a:r>
            <a:r>
              <a:rPr lang="en-US" dirty="0" err="1" smtClean="0"/>
              <a:t>chest.getIsOpen</a:t>
            </a:r>
            <a:r>
              <a:rPr lang="en-US" dirty="0" smtClean="0"/>
              <a:t>() == false )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hero.equip</a:t>
            </a:r>
            <a:r>
              <a:rPr lang="en-US" dirty="0" smtClean="0"/>
              <a:t>( </a:t>
            </a:r>
            <a:r>
              <a:rPr lang="en-US" dirty="0" err="1" smtClean="0"/>
              <a:t>chest.openChest</a:t>
            </a:r>
            <a:r>
              <a:rPr lang="en-US" dirty="0" smtClean="0"/>
              <a:t>( </a:t>
            </a:r>
            <a:r>
              <a:rPr lang="en-US" dirty="0" err="1" smtClean="0"/>
              <a:t>floorLvl</a:t>
            </a:r>
            <a:r>
              <a:rPr lang="en-US" dirty="0" smtClean="0"/>
              <a:t>, hero ) );</a:t>
            </a:r>
          </a:p>
          <a:p>
            <a:r>
              <a:rPr lang="en-US" dirty="0" smtClean="0"/>
              <a:t>            } // end if</a:t>
            </a:r>
          </a:p>
          <a:p>
            <a:r>
              <a:rPr lang="en-US" dirty="0" smtClean="0"/>
              <a:t>         } // end if</a:t>
            </a:r>
          </a:p>
          <a:p>
            <a:r>
              <a:rPr lang="en-US" dirty="0" smtClean="0"/>
              <a:t>      </a:t>
            </a:r>
            <a:r>
              <a:rPr lang="en-US" sz="5000" dirty="0" smtClean="0"/>
              <a:t>return !</a:t>
            </a:r>
            <a:r>
              <a:rPr lang="en-US" sz="5000" dirty="0" err="1" smtClean="0"/>
              <a:t>moveLocation.</a:t>
            </a:r>
            <a:r>
              <a:rPr lang="en-US" sz="5000" b="1" dirty="0" err="1" smtClean="0"/>
              <a:t>getPathBlocked</a:t>
            </a:r>
            <a:r>
              <a:rPr lang="en-US" sz="5000" b="1" dirty="0" smtClean="0"/>
              <a:t>();</a:t>
            </a:r>
          </a:p>
          <a:p>
            <a:r>
              <a:rPr lang="en-US" dirty="0" smtClean="0"/>
              <a:t>      } // end method </a:t>
            </a:r>
            <a:r>
              <a:rPr lang="en-US" dirty="0" err="1" smtClean="0"/>
              <a:t>canMove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31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Polymorphism2 (taken from Hero)</a:t>
            </a:r>
            <a:br>
              <a:rPr lang="en-US" dirty="0" smtClean="0"/>
            </a:br>
            <a:r>
              <a:rPr lang="en-US" dirty="0" smtClean="0"/>
              <a:t>I left out a lot of code in this…</a:t>
            </a:r>
            <a:br>
              <a:rPr lang="en-US" dirty="0" smtClean="0"/>
            </a:br>
            <a:r>
              <a:rPr lang="en-US" dirty="0" smtClean="0"/>
              <a:t>it may not make much sense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   /**asks the player if he wants to equip the equipment found, if possible</a:t>
            </a:r>
          </a:p>
          <a:p>
            <a:r>
              <a:rPr lang="en-US" dirty="0" smtClean="0"/>
              <a:t>    * puts the equipment in the appropriate equips[] slot</a:t>
            </a:r>
          </a:p>
          <a:p>
            <a:r>
              <a:rPr lang="en-US" dirty="0" smtClean="0"/>
              <a:t>    * @</a:t>
            </a:r>
            <a:r>
              <a:rPr lang="en-US" dirty="0" err="1" smtClean="0"/>
              <a:t>param</a:t>
            </a:r>
            <a:r>
              <a:rPr lang="en-US" dirty="0" smtClean="0"/>
              <a:t> the Equipment found</a:t>
            </a:r>
          </a:p>
          <a:p>
            <a:r>
              <a:rPr lang="en-US" dirty="0" smtClean="0"/>
              <a:t>    */</a:t>
            </a:r>
          </a:p>
          <a:p>
            <a:r>
              <a:rPr lang="en-US" dirty="0" smtClean="0"/>
              <a:t>   public void equip( Equipment e )</a:t>
            </a:r>
          </a:p>
          <a:p>
            <a:r>
              <a:rPr lang="en-US" dirty="0" smtClean="0"/>
              <a:t>      {</a:t>
            </a:r>
          </a:p>
          <a:p>
            <a:r>
              <a:rPr lang="en-US" dirty="0" smtClean="0"/>
              <a:t>…………….code was left out here………………….</a:t>
            </a:r>
          </a:p>
          <a:p>
            <a:r>
              <a:rPr lang="en-US" dirty="0" smtClean="0"/>
              <a:t>           </a:t>
            </a:r>
            <a:r>
              <a:rPr lang="en-US" sz="5100" dirty="0" smtClean="0"/>
              <a:t> else if( </a:t>
            </a:r>
            <a:r>
              <a:rPr lang="en-US" sz="5100" b="1" dirty="0" err="1" smtClean="0"/>
              <a:t>checkEquip</a:t>
            </a:r>
            <a:r>
              <a:rPr lang="en-US" sz="5100" dirty="0" smtClean="0"/>
              <a:t>( equips[ </a:t>
            </a:r>
            <a:r>
              <a:rPr lang="en-US" sz="5100" dirty="0" err="1" smtClean="0"/>
              <a:t>slotNum</a:t>
            </a:r>
            <a:r>
              <a:rPr lang="en-US" sz="5100" dirty="0" smtClean="0"/>
              <a:t> ], e ) )</a:t>
            </a:r>
          </a:p>
          <a:p>
            <a:r>
              <a:rPr lang="en-US" dirty="0" smtClean="0"/>
              <a:t>               {</a:t>
            </a:r>
          </a:p>
          <a:p>
            <a:r>
              <a:rPr lang="en-US" dirty="0" smtClean="0"/>
              <a:t>               equips[ </a:t>
            </a:r>
            <a:r>
              <a:rPr lang="en-US" dirty="0" err="1" smtClean="0"/>
              <a:t>slotNum</a:t>
            </a:r>
            <a:r>
              <a:rPr lang="en-US" dirty="0" smtClean="0"/>
              <a:t> ] = e;</a:t>
            </a:r>
          </a:p>
          <a:p>
            <a:r>
              <a:rPr lang="en-US" dirty="0" smtClean="0"/>
              <a:t>               } // end if</a:t>
            </a:r>
          </a:p>
          <a:p>
            <a:r>
              <a:rPr lang="en-US" dirty="0" smtClean="0"/>
              <a:t>            } // end if</a:t>
            </a:r>
          </a:p>
          <a:p>
            <a:r>
              <a:rPr lang="en-US" dirty="0" smtClean="0"/>
              <a:t>         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calculateStats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} // end if</a:t>
            </a:r>
          </a:p>
          <a:p>
            <a:r>
              <a:rPr lang="en-US" dirty="0" smtClean="0"/>
              <a:t>      } // end method equip()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915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Features!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fogOfWar</a:t>
            </a:r>
            <a:endParaRPr lang="en-US" dirty="0" smtClean="0"/>
          </a:p>
          <a:p>
            <a:r>
              <a:rPr lang="en-US" dirty="0" smtClean="0"/>
              <a:t>Personalized Graphics</a:t>
            </a:r>
          </a:p>
          <a:p>
            <a:endParaRPr lang="en-US" dirty="0" smtClean="0"/>
          </a:p>
          <a:p>
            <a:r>
              <a:rPr lang="en-US" dirty="0" smtClean="0"/>
              <a:t>3 different Heroes with specialized attacks and Equipment</a:t>
            </a:r>
          </a:p>
          <a:p>
            <a:r>
              <a:rPr lang="en-US" dirty="0" smtClean="0"/>
              <a:t>Lots of different Monsters! (more can be added very easily)</a:t>
            </a:r>
          </a:p>
          <a:p>
            <a:endParaRPr lang="en-US" dirty="0"/>
          </a:p>
          <a:p>
            <a:r>
              <a:rPr lang="en-US" dirty="0" smtClean="0"/>
              <a:t>A really cool turn-Based Battle System</a:t>
            </a:r>
          </a:p>
          <a:p>
            <a:r>
              <a:rPr lang="en-US" dirty="0" smtClean="0"/>
              <a:t>It brings up its own Battle Screen where you can choose your attacks!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51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944584"/>
          </a:xfrm>
        </p:spPr>
        <p:txBody>
          <a:bodyPr>
            <a:normAutofit/>
          </a:bodyPr>
          <a:lstStyle/>
          <a:p>
            <a:r>
              <a:rPr lang="en-US" sz="7200" dirty="0" smtClean="0"/>
              <a:t>GAMEPLAY!</a:t>
            </a:r>
            <a:br>
              <a:rPr lang="en-US" sz="7200" dirty="0" smtClean="0"/>
            </a:br>
            <a:r>
              <a:rPr lang="en-US" sz="7200" dirty="0" smtClean="0"/>
              <a:t>YAY!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36130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BUGS</a:t>
            </a:r>
            <a:br>
              <a:rPr lang="en-US" dirty="0" smtClean="0"/>
            </a:br>
            <a:r>
              <a:rPr lang="en-US" dirty="0" smtClean="0"/>
              <a:t>(oh noes!)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900" dirty="0" smtClean="0"/>
              <a:t>I think sometimes a ring can not be equipped?</a:t>
            </a:r>
          </a:p>
          <a:p>
            <a:r>
              <a:rPr lang="en-US" sz="2900" dirty="0" smtClean="0"/>
              <a:t>Source: unknown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Battle System does not work</a:t>
            </a:r>
          </a:p>
          <a:p>
            <a:r>
              <a:rPr lang="en-US" dirty="0" smtClean="0"/>
              <a:t>Source: infinite while loop occurs making you unable to press </a:t>
            </a:r>
            <a:r>
              <a:rPr lang="en-US" dirty="0" err="1" smtClean="0"/>
              <a:t>attackButtons</a:t>
            </a:r>
            <a:endParaRPr lang="en-US" dirty="0" smtClean="0"/>
          </a:p>
          <a:p>
            <a:r>
              <a:rPr lang="en-US" dirty="0" smtClean="0"/>
              <a:t>Solutions: Tried multithreading – </a:t>
            </a:r>
            <a:r>
              <a:rPr lang="en-US" dirty="0" err="1" smtClean="0"/>
              <a:t>sooooo</a:t>
            </a:r>
            <a:r>
              <a:rPr lang="en-US" dirty="0" smtClean="0"/>
              <a:t> confusing</a:t>
            </a:r>
          </a:p>
          <a:p>
            <a:r>
              <a:rPr lang="en-US" dirty="0" smtClean="0"/>
              <a:t>-- Could possibly use </a:t>
            </a:r>
            <a:r>
              <a:rPr lang="en-US" dirty="0" err="1" smtClean="0"/>
              <a:t>JOptionPane</a:t>
            </a:r>
            <a:r>
              <a:rPr lang="en-US" dirty="0" smtClean="0"/>
              <a:t> to fix</a:t>
            </a:r>
          </a:p>
          <a:p>
            <a:r>
              <a:rPr lang="en-US" dirty="0" smtClean="0"/>
              <a:t>Temporary Solution: auto-Battle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BattleScreen</a:t>
            </a:r>
            <a:r>
              <a:rPr lang="en-US" dirty="0" smtClean="0"/>
              <a:t> buttons don’t fit onto the </a:t>
            </a:r>
            <a:r>
              <a:rPr lang="en-US" dirty="0" err="1" smtClean="0"/>
              <a:t>BattleScreen</a:t>
            </a:r>
            <a:endParaRPr lang="en-US" dirty="0" smtClean="0"/>
          </a:p>
          <a:p>
            <a:r>
              <a:rPr lang="en-US" dirty="0" smtClean="0"/>
              <a:t>Source: frame/panel formatting?</a:t>
            </a:r>
          </a:p>
          <a:p>
            <a:r>
              <a:rPr lang="en-US" dirty="0" smtClean="0"/>
              <a:t>Solution: It doesn’t matter, the Battle System doesn’t work anyway…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93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Party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Interfaces </a:t>
            </a:r>
            <a:r>
              <a:rPr lang="en-US" dirty="0" err="1" smtClean="0"/>
              <a:t>KeyListener</a:t>
            </a:r>
            <a:r>
              <a:rPr lang="en-US" dirty="0" smtClean="0"/>
              <a:t>, </a:t>
            </a:r>
            <a:r>
              <a:rPr lang="en-US" dirty="0" err="1" smtClean="0"/>
              <a:t>ActionListener</a:t>
            </a:r>
            <a:r>
              <a:rPr lang="en-US" dirty="0" smtClean="0"/>
              <a:t>, Runnable</a:t>
            </a:r>
          </a:p>
          <a:p>
            <a:r>
              <a:rPr lang="en-US" dirty="0" err="1" smtClean="0"/>
              <a:t>Jframe</a:t>
            </a:r>
            <a:r>
              <a:rPr lang="en-US" dirty="0" smtClean="0"/>
              <a:t>, </a:t>
            </a:r>
            <a:r>
              <a:rPr lang="en-US" dirty="0" err="1" smtClean="0"/>
              <a:t>Jpanel</a:t>
            </a:r>
            <a:endParaRPr lang="en-US" dirty="0" smtClean="0"/>
          </a:p>
          <a:p>
            <a:r>
              <a:rPr lang="en-US" dirty="0" err="1" smtClean="0"/>
              <a:t>JOptionPane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Image - Swing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865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Difficulty – 8/10</a:t>
            </a:r>
          </a:p>
          <a:p>
            <a:pPr lvl="1"/>
            <a:r>
              <a:rPr lang="en-US" dirty="0" smtClean="0"/>
              <a:t>Had to look up a LOT of stuff</a:t>
            </a:r>
          </a:p>
          <a:p>
            <a:pPr lvl="1"/>
            <a:r>
              <a:rPr lang="en-US" dirty="0" smtClean="0"/>
              <a:t>I feel like I was pressed for time </a:t>
            </a:r>
            <a:r>
              <a:rPr lang="en-US" sz="2200" dirty="0" smtClean="0"/>
              <a:t>( ex: I wrote this PP… today)</a:t>
            </a:r>
          </a:p>
          <a:p>
            <a:r>
              <a:rPr lang="en-US" dirty="0" smtClean="0"/>
              <a:t>Fun – 10/10</a:t>
            </a:r>
          </a:p>
          <a:p>
            <a:pPr lvl="1"/>
            <a:r>
              <a:rPr lang="en-US" dirty="0" smtClean="0"/>
              <a:t>I think I spent too much of my time on this</a:t>
            </a:r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It’s pretty complicated, I just kept coming up with new methods as was needed, not necessarily as was planned</a:t>
            </a:r>
          </a:p>
          <a:p>
            <a:pPr lvl="1"/>
            <a:r>
              <a:rPr lang="en-US" dirty="0" smtClean="0"/>
              <a:t>I wrote a lot of stuff before it was implemented</a:t>
            </a:r>
          </a:p>
          <a:p>
            <a:pPr lvl="2"/>
            <a:r>
              <a:rPr lang="en-US" dirty="0" smtClean="0"/>
              <a:t>Ex: attack methods, never get used now </a:t>
            </a:r>
            <a:r>
              <a:rPr lang="en-US" dirty="0" smtClean="0">
                <a:sym typeface="Wingdings"/>
              </a:rPr>
              <a:t></a:t>
            </a:r>
          </a:p>
          <a:p>
            <a:r>
              <a:rPr lang="en-US" dirty="0" smtClean="0">
                <a:sym typeface="Wingdings"/>
              </a:rPr>
              <a:t>New Knowledge</a:t>
            </a:r>
          </a:p>
          <a:p>
            <a:pPr lvl="1"/>
            <a:r>
              <a:rPr lang="en-US" dirty="0" err="1" smtClean="0"/>
              <a:t>KeyListener</a:t>
            </a:r>
            <a:r>
              <a:rPr lang="en-US" dirty="0" smtClean="0"/>
              <a:t>, </a:t>
            </a:r>
            <a:r>
              <a:rPr lang="en-US" dirty="0" err="1" smtClean="0"/>
              <a:t>ActionListener</a:t>
            </a:r>
            <a:endParaRPr lang="en-US" dirty="0" smtClean="0"/>
          </a:p>
          <a:p>
            <a:pPr lvl="1"/>
            <a:r>
              <a:rPr lang="en-US" dirty="0" smtClean="0"/>
              <a:t>Override </a:t>
            </a:r>
            <a:r>
              <a:rPr lang="en-US" dirty="0" err="1" smtClean="0"/>
              <a:t>JPanel</a:t>
            </a:r>
            <a:r>
              <a:rPr lang="en-US" dirty="0" smtClean="0"/>
              <a:t> for graphics, some other graphics code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04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Suggestions:</a:t>
            </a:r>
          </a:p>
          <a:p>
            <a:pPr lvl="1"/>
            <a:r>
              <a:rPr lang="en-US" dirty="0" smtClean="0"/>
              <a:t>Graphics</a:t>
            </a:r>
          </a:p>
          <a:p>
            <a:pPr lvl="1"/>
            <a:r>
              <a:rPr lang="en-US" dirty="0" err="1" smtClean="0"/>
              <a:t>fogOfWar</a:t>
            </a:r>
            <a:endParaRPr lang="en-US" dirty="0" smtClean="0"/>
          </a:p>
          <a:p>
            <a:pPr lvl="1"/>
            <a:r>
              <a:rPr lang="en-US" dirty="0" err="1" smtClean="0"/>
              <a:t>keyListener</a:t>
            </a:r>
            <a:endParaRPr lang="en-US" dirty="0" smtClean="0"/>
          </a:p>
          <a:p>
            <a:pPr lvl="1"/>
            <a:r>
              <a:rPr lang="en-US" dirty="0" smtClean="0"/>
              <a:t>Static methods</a:t>
            </a:r>
          </a:p>
          <a:p>
            <a:pPr lvl="1"/>
            <a:endParaRPr lang="en-US" dirty="0"/>
          </a:p>
          <a:p>
            <a:r>
              <a:rPr lang="en-US" dirty="0" smtClean="0"/>
              <a:t>And Yes, I drew all those pictures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813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2099"/>
            <a:ext cx="4646998" cy="49184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003" y="1562100"/>
            <a:ext cx="4646997" cy="49184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0186" y="42333"/>
            <a:ext cx="73736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Screenshots!!! :D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20826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EnterDungeon</a:t>
            </a:r>
            <a:r>
              <a:rPr lang="en-US" dirty="0" smtClean="0"/>
              <a:t> (Driver)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Choose and create a Hero</a:t>
            </a:r>
          </a:p>
          <a:p>
            <a:r>
              <a:rPr lang="en-US" sz="2800" dirty="0" smtClean="0"/>
              <a:t>Input the name of the hero</a:t>
            </a:r>
          </a:p>
          <a:p>
            <a:endParaRPr lang="en-US" sz="2800" dirty="0"/>
          </a:p>
          <a:p>
            <a:r>
              <a:rPr lang="en-US" sz="2800" dirty="0" smtClean="0"/>
              <a:t>Choose </a:t>
            </a:r>
            <a:r>
              <a:rPr lang="en-US" sz="2800" dirty="0" err="1" smtClean="0"/>
              <a:t>FogOfWar</a:t>
            </a:r>
            <a:r>
              <a:rPr lang="en-US" sz="2800" dirty="0" smtClean="0"/>
              <a:t> or not</a:t>
            </a:r>
          </a:p>
          <a:p>
            <a:endParaRPr lang="en-US" sz="2800" dirty="0"/>
          </a:p>
          <a:p>
            <a:r>
              <a:rPr lang="en-US" sz="2800" dirty="0" smtClean="0"/>
              <a:t>Create a GUI object (controller)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1600" dirty="0" smtClean="0"/>
              <a:t>If you care, I just accidentally pressed </a:t>
            </a:r>
            <a:r>
              <a:rPr lang="en-US" sz="1600" dirty="0" err="1" smtClean="0"/>
              <a:t>command+k</a:t>
            </a:r>
            <a:r>
              <a:rPr lang="en-US" sz="1600" dirty="0" smtClean="0"/>
              <a:t> while making this…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932" y="1957211"/>
            <a:ext cx="3875654" cy="167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53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(runs everything)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044244" cy="467924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Extends </a:t>
            </a:r>
            <a:r>
              <a:rPr lang="en-US" sz="2000" dirty="0" err="1" smtClean="0"/>
              <a:t>Jframe</a:t>
            </a:r>
            <a:r>
              <a:rPr lang="en-US" sz="2000" dirty="0" smtClean="0"/>
              <a:t> implements </a:t>
            </a:r>
            <a:r>
              <a:rPr lang="en-US" sz="2000" dirty="0" err="1" smtClean="0"/>
              <a:t>KeyListener</a:t>
            </a:r>
            <a:endParaRPr lang="en-US" sz="2000" dirty="0" smtClean="0"/>
          </a:p>
          <a:p>
            <a:r>
              <a:rPr lang="en-US" sz="2000" dirty="0" smtClean="0"/>
              <a:t>Creates dungeon</a:t>
            </a:r>
          </a:p>
          <a:p>
            <a:endParaRPr lang="en-US" sz="2000" dirty="0" smtClean="0"/>
          </a:p>
          <a:p>
            <a:r>
              <a:rPr lang="en-US" sz="2000" dirty="0" smtClean="0"/>
              <a:t>Controls movement</a:t>
            </a:r>
          </a:p>
          <a:p>
            <a:endParaRPr lang="en-US" sz="2000" dirty="0"/>
          </a:p>
          <a:p>
            <a:r>
              <a:rPr lang="en-US" sz="2000" dirty="0" smtClean="0"/>
              <a:t>Checks if hero can move</a:t>
            </a:r>
          </a:p>
          <a:p>
            <a:endParaRPr lang="en-US" sz="2000" dirty="0" smtClean="0"/>
          </a:p>
          <a:p>
            <a:r>
              <a:rPr lang="en-US" sz="2000" dirty="0" smtClean="0"/>
              <a:t>Checks for monsters</a:t>
            </a:r>
          </a:p>
          <a:p>
            <a:r>
              <a:rPr lang="en-US" sz="2000" dirty="0" smtClean="0"/>
              <a:t>Checks for stairs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951111" y="1762667"/>
            <a:ext cx="4416778" cy="397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200" dirty="0" smtClean="0"/>
              <a:t>+ </a:t>
            </a:r>
            <a:r>
              <a:rPr lang="en-US" sz="1200" dirty="0" err="1" smtClean="0"/>
              <a:t>Gui</a:t>
            </a:r>
            <a:r>
              <a:rPr lang="en-US" sz="1200" dirty="0" smtClean="0"/>
              <a:t>: Hero h, </a:t>
            </a:r>
            <a:r>
              <a:rPr lang="en-US" sz="1200" dirty="0" err="1" smtClean="0"/>
              <a:t>boolean</a:t>
            </a:r>
            <a:r>
              <a:rPr lang="en-US" sz="1200" dirty="0" smtClean="0"/>
              <a:t> </a:t>
            </a:r>
            <a:r>
              <a:rPr lang="en-US" sz="1200" dirty="0" err="1" smtClean="0"/>
              <a:t>fogOfWar</a:t>
            </a:r>
            <a:endParaRPr lang="en-US" sz="1200" dirty="0" smtClean="0"/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- </a:t>
            </a:r>
            <a:r>
              <a:rPr lang="en-US" sz="1200" dirty="0" err="1" smtClean="0"/>
              <a:t>dungeonPanel</a:t>
            </a:r>
            <a:r>
              <a:rPr lang="en-US" sz="1200" dirty="0" smtClean="0"/>
              <a:t>: </a:t>
            </a:r>
            <a:r>
              <a:rPr lang="en-US" sz="1200" dirty="0" err="1" smtClean="0"/>
              <a:t>DungeonPanel</a:t>
            </a:r>
            <a:endParaRPr lang="en-US" sz="1200" dirty="0" smtClean="0"/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- </a:t>
            </a:r>
            <a:r>
              <a:rPr lang="en-US" sz="1200" dirty="0" err="1" smtClean="0"/>
              <a:t>fogOfWar</a:t>
            </a:r>
            <a:r>
              <a:rPr lang="en-US" sz="1200" dirty="0" smtClean="0"/>
              <a:t>: </a:t>
            </a:r>
            <a:r>
              <a:rPr lang="en-US" sz="1200" dirty="0" err="1" smtClean="0"/>
              <a:t>boolean</a:t>
            </a:r>
            <a:endParaRPr lang="en-US" sz="1200" dirty="0" smtClean="0"/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- dungeon: </a:t>
            </a:r>
            <a:r>
              <a:rPr lang="en-US" sz="1200" dirty="0" err="1" smtClean="0"/>
              <a:t>DungeonObject</a:t>
            </a:r>
            <a:r>
              <a:rPr lang="en-US" sz="1200" dirty="0" smtClean="0"/>
              <a:t>[][]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- </a:t>
            </a:r>
            <a:r>
              <a:rPr lang="en-US" sz="1200" dirty="0" err="1" smtClean="0"/>
              <a:t>heroGrid</a:t>
            </a:r>
            <a:r>
              <a:rPr lang="en-US" sz="1200" dirty="0" smtClean="0"/>
              <a:t>: Hero[][]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- hero: Hero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- </a:t>
            </a:r>
            <a:r>
              <a:rPr lang="en-US" sz="1200" dirty="0" err="1" smtClean="0"/>
              <a:t>heroR</a:t>
            </a:r>
            <a:r>
              <a:rPr lang="en-US" sz="1200" dirty="0" smtClean="0"/>
              <a:t>: </a:t>
            </a:r>
            <a:r>
              <a:rPr lang="en-US" sz="1200" dirty="0" err="1" smtClean="0"/>
              <a:t>int</a:t>
            </a:r>
            <a:endParaRPr lang="en-US" sz="1200" dirty="0" smtClean="0"/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- </a:t>
            </a:r>
            <a:r>
              <a:rPr lang="en-US" sz="1200" dirty="0" err="1" smtClean="0"/>
              <a:t>heroC</a:t>
            </a:r>
            <a:r>
              <a:rPr lang="en-US" sz="1200" dirty="0" smtClean="0"/>
              <a:t>: </a:t>
            </a:r>
            <a:r>
              <a:rPr lang="en-US" sz="1200" dirty="0" err="1" smtClean="0"/>
              <a:t>int</a:t>
            </a:r>
            <a:endParaRPr lang="en-US" sz="1200" dirty="0" smtClean="0"/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- </a:t>
            </a:r>
            <a:r>
              <a:rPr lang="en-US" sz="1200" dirty="0" err="1" smtClean="0"/>
              <a:t>floorLvl</a:t>
            </a:r>
            <a:r>
              <a:rPr lang="en-US" sz="1200" dirty="0" smtClean="0"/>
              <a:t>: </a:t>
            </a:r>
            <a:r>
              <a:rPr lang="en-US" sz="1200" dirty="0" err="1" smtClean="0"/>
              <a:t>int</a:t>
            </a:r>
            <a:endParaRPr lang="en-US" sz="1200" dirty="0" smtClean="0"/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- UP: static final  </a:t>
            </a:r>
            <a:r>
              <a:rPr lang="en-US" sz="1200" dirty="0" err="1" smtClean="0"/>
              <a:t>int</a:t>
            </a:r>
            <a:endParaRPr lang="en-US" sz="1200" dirty="0" smtClean="0"/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- DOWN: static final </a:t>
            </a:r>
            <a:r>
              <a:rPr lang="en-US" sz="1200" dirty="0" err="1" smtClean="0"/>
              <a:t>int</a:t>
            </a:r>
            <a:endParaRPr lang="en-US" sz="1200" dirty="0" smtClean="0"/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- LEFT: static final </a:t>
            </a:r>
            <a:r>
              <a:rPr lang="en-US" sz="1200" dirty="0" err="1" smtClean="0"/>
              <a:t>int</a:t>
            </a:r>
            <a:endParaRPr lang="en-US" sz="1200" dirty="0" smtClean="0"/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- RIGHT: static final </a:t>
            </a:r>
            <a:r>
              <a:rPr lang="en-US" sz="1200" dirty="0" err="1" smtClean="0"/>
              <a:t>int</a:t>
            </a:r>
            <a:endParaRPr lang="en-US" sz="1200" dirty="0" smtClean="0"/>
          </a:p>
          <a:p>
            <a:pPr marL="285750" indent="-285750">
              <a:buFont typeface="Arial"/>
              <a:buChar char="•"/>
            </a:pPr>
            <a:endParaRPr lang="en-US" sz="1200" dirty="0" smtClean="0"/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+ </a:t>
            </a:r>
            <a:r>
              <a:rPr lang="en-US" sz="1200" dirty="0" err="1" smtClean="0"/>
              <a:t>keyTyped</a:t>
            </a:r>
            <a:r>
              <a:rPr lang="en-US" sz="1200" dirty="0" smtClean="0"/>
              <a:t>: void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+ </a:t>
            </a:r>
            <a:r>
              <a:rPr lang="en-US" sz="1200" dirty="0" err="1" smtClean="0"/>
              <a:t>keyReleased</a:t>
            </a:r>
            <a:r>
              <a:rPr lang="en-US" sz="1200" dirty="0" smtClean="0"/>
              <a:t>: void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+ </a:t>
            </a:r>
            <a:r>
              <a:rPr lang="en-US" sz="1200" dirty="0" err="1" smtClean="0"/>
              <a:t>keyPressed</a:t>
            </a:r>
            <a:r>
              <a:rPr lang="en-US" sz="1200" dirty="0" smtClean="0"/>
              <a:t>: void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- move: </a:t>
            </a:r>
            <a:r>
              <a:rPr lang="en-US" sz="1200" dirty="0" err="1" smtClean="0"/>
              <a:t>boolean</a:t>
            </a:r>
            <a:endParaRPr lang="en-US" sz="1200" dirty="0" smtClean="0"/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- </a:t>
            </a:r>
            <a:r>
              <a:rPr lang="en-US" sz="1200" dirty="0" err="1" smtClean="0"/>
              <a:t>canMove</a:t>
            </a:r>
            <a:r>
              <a:rPr lang="en-US" sz="1200" dirty="0" smtClean="0"/>
              <a:t>: </a:t>
            </a:r>
            <a:r>
              <a:rPr lang="en-US" sz="1200" dirty="0" err="1" smtClean="0"/>
              <a:t>boolean</a:t>
            </a:r>
            <a:endParaRPr lang="en-US" sz="1200" dirty="0" smtClean="0"/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- </a:t>
            </a:r>
            <a:r>
              <a:rPr lang="en-US" sz="1200" dirty="0" err="1" smtClean="0"/>
              <a:t>CheckForMonster</a:t>
            </a:r>
            <a:r>
              <a:rPr lang="en-US" sz="1200" dirty="0" smtClean="0"/>
              <a:t>: void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- </a:t>
            </a:r>
            <a:r>
              <a:rPr lang="en-US" sz="1200" dirty="0" err="1" smtClean="0"/>
              <a:t>CheckForStairs</a:t>
            </a:r>
            <a:r>
              <a:rPr lang="en-US" sz="1200" dirty="0" smtClean="0"/>
              <a:t>: void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037" y="4385733"/>
            <a:ext cx="2460763" cy="21194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811" y="2214034"/>
            <a:ext cx="3228983" cy="175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1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DungeonPanel</a:t>
            </a:r>
            <a:r>
              <a:rPr lang="en-US" dirty="0" smtClean="0"/>
              <a:t> (graphics)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3493910" cy="467924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Extends </a:t>
            </a:r>
            <a:r>
              <a:rPr lang="en-US" sz="2000" dirty="0" err="1" smtClean="0"/>
              <a:t>Jpanel</a:t>
            </a:r>
            <a:r>
              <a:rPr lang="en-US" sz="2000" dirty="0" smtClean="0"/>
              <a:t> </a:t>
            </a:r>
          </a:p>
          <a:p>
            <a:endParaRPr lang="en-US" sz="2000" dirty="0" smtClean="0"/>
          </a:p>
          <a:p>
            <a:r>
              <a:rPr lang="en-US" sz="2000" dirty="0" smtClean="0"/>
              <a:t>Dungeon Graphics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Oh, by the way</a:t>
            </a:r>
          </a:p>
          <a:p>
            <a:r>
              <a:rPr lang="en-US" sz="2000" dirty="0" smtClean="0"/>
              <a:t>It’s an INNER CLASS   :0</a:t>
            </a:r>
          </a:p>
          <a:p>
            <a:r>
              <a:rPr lang="en-US" sz="2000" dirty="0" smtClean="0"/>
              <a:t>Inside the GUI</a:t>
            </a:r>
          </a:p>
          <a:p>
            <a:endParaRPr lang="en-US" sz="2000" dirty="0"/>
          </a:p>
          <a:p>
            <a:r>
              <a:rPr lang="en-US" sz="2000" dirty="0" smtClean="0"/>
              <a:t>Repaint() method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951111" y="1762667"/>
            <a:ext cx="441677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+ </a:t>
            </a:r>
            <a:r>
              <a:rPr lang="en-US" sz="2400" dirty="0" err="1" smtClean="0"/>
              <a:t>DungeonPanel</a:t>
            </a:r>
            <a:r>
              <a:rPr lang="en-US" sz="2400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+ </a:t>
            </a:r>
            <a:r>
              <a:rPr lang="en-US" sz="2400" dirty="0" err="1" smtClean="0"/>
              <a:t>PaintComponent</a:t>
            </a:r>
            <a:r>
              <a:rPr lang="en-US" sz="2400" dirty="0" smtClean="0"/>
              <a:t>: void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</p:txBody>
      </p:sp>
      <p:pic>
        <p:nvPicPr>
          <p:cNvPr id="4" name="Picture 3" descr="FloorBase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3175000"/>
            <a:ext cx="2032000" cy="2032000"/>
          </a:xfrm>
          <a:prstGeom prst="rect">
            <a:avLst/>
          </a:prstGeom>
        </p:spPr>
      </p:pic>
      <p:pic>
        <p:nvPicPr>
          <p:cNvPr id="6" name="Picture 5" descr="FloorModifier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3175000"/>
            <a:ext cx="2032000" cy="2032000"/>
          </a:xfrm>
          <a:prstGeom prst="rect">
            <a:avLst/>
          </a:prstGeom>
        </p:spPr>
      </p:pic>
      <p:pic>
        <p:nvPicPr>
          <p:cNvPr id="7" name="Picture 6" descr="FloorBas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3175000"/>
            <a:ext cx="2032000" cy="2032000"/>
          </a:xfrm>
          <a:prstGeom prst="rect">
            <a:avLst/>
          </a:prstGeom>
        </p:spPr>
      </p:pic>
      <p:pic>
        <p:nvPicPr>
          <p:cNvPr id="8" name="Picture 7" descr="FloorModifie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889" y="3175000"/>
            <a:ext cx="203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79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044244" cy="4679244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It’s an interface!! </a:t>
            </a:r>
          </a:p>
          <a:p>
            <a:endParaRPr lang="en-US" sz="4000" dirty="0"/>
          </a:p>
          <a:p>
            <a:r>
              <a:rPr lang="en-US" sz="4000" dirty="0" smtClean="0"/>
              <a:t>It has getters and setters for ALL the stats</a:t>
            </a:r>
          </a:p>
          <a:p>
            <a:endParaRPr lang="en-US" sz="4000" dirty="0" smtClean="0"/>
          </a:p>
          <a:p>
            <a:r>
              <a:rPr lang="en-US" sz="2600" dirty="0" smtClean="0"/>
              <a:t>…it’s really </a:t>
            </a:r>
            <a:r>
              <a:rPr lang="en-US" sz="2600" dirty="0" err="1" smtClean="0"/>
              <a:t>kinda</a:t>
            </a:r>
            <a:r>
              <a:rPr lang="en-US" sz="2600" dirty="0" smtClean="0"/>
              <a:t> useless… yay for getting the requirements done…</a:t>
            </a: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4501445" y="1762667"/>
            <a:ext cx="30903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att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magicAtt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Def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magicDef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Spd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Evasion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Accuracy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maxHP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maxSP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Name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840111" y="6460445"/>
            <a:ext cx="336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just pressed </a:t>
            </a:r>
            <a:r>
              <a:rPr lang="en-US" dirty="0" err="1" smtClean="0"/>
              <a:t>command+k</a:t>
            </a:r>
            <a:r>
              <a:rPr lang="en-US" dirty="0" smtClean="0"/>
              <a:t> again…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731" y="1417638"/>
            <a:ext cx="2880093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79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 (abstract)</a:t>
            </a:r>
            <a:br>
              <a:rPr lang="en-US" dirty="0" smtClean="0"/>
            </a:br>
            <a:r>
              <a:rPr lang="en-US" dirty="0" smtClean="0"/>
              <a:t>(all creatures great and small)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044244" cy="467924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Implements Stats</a:t>
            </a:r>
          </a:p>
          <a:p>
            <a:r>
              <a:rPr lang="en-US" sz="2000" dirty="0" smtClean="0"/>
              <a:t>Methods:</a:t>
            </a:r>
          </a:p>
          <a:p>
            <a:r>
              <a:rPr lang="en-US" sz="2000" dirty="0"/>
              <a:t>d</a:t>
            </a:r>
            <a:r>
              <a:rPr lang="en-US" sz="2000" dirty="0" smtClean="0"/>
              <a:t>odge(): void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ttack(): void</a:t>
            </a:r>
          </a:p>
          <a:p>
            <a:r>
              <a:rPr lang="en-US" sz="2000" dirty="0"/>
              <a:t>r</a:t>
            </a:r>
            <a:r>
              <a:rPr lang="en-US" sz="2000" dirty="0" smtClean="0"/>
              <a:t>est(): void</a:t>
            </a:r>
          </a:p>
          <a:p>
            <a:r>
              <a:rPr lang="en-US" sz="2000" dirty="0"/>
              <a:t>g</a:t>
            </a:r>
            <a:r>
              <a:rPr lang="en-US" sz="2000" dirty="0" smtClean="0"/>
              <a:t>uard(): void</a:t>
            </a:r>
          </a:p>
          <a:p>
            <a:r>
              <a:rPr lang="en-US" sz="2000" dirty="0" err="1"/>
              <a:t>g</a:t>
            </a:r>
            <a:r>
              <a:rPr lang="en-US" sz="2000" dirty="0" err="1" smtClean="0"/>
              <a:t>ainSP</a:t>
            </a:r>
            <a:r>
              <a:rPr lang="en-US" sz="2000" dirty="0" smtClean="0"/>
              <a:t>(): void</a:t>
            </a:r>
          </a:p>
          <a:p>
            <a:r>
              <a:rPr lang="en-US" sz="2000" dirty="0" err="1" smtClean="0"/>
              <a:t>resetTempStatBonuses</a:t>
            </a:r>
            <a:r>
              <a:rPr lang="en-US" sz="2000" dirty="0" smtClean="0"/>
              <a:t>(): void</a:t>
            </a:r>
          </a:p>
          <a:p>
            <a:r>
              <a:rPr lang="en-US" sz="2000" dirty="0" smtClean="0"/>
              <a:t>getters and setters</a:t>
            </a:r>
          </a:p>
          <a:p>
            <a:r>
              <a:rPr lang="en-US" sz="2000" dirty="0" err="1" smtClean="0"/>
              <a:t>getImage</a:t>
            </a:r>
            <a:r>
              <a:rPr lang="en-US" sz="2000" dirty="0" smtClean="0"/>
              <a:t>(): String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825999" y="1762667"/>
            <a:ext cx="354188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All variables are private: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-</a:t>
            </a:r>
            <a:r>
              <a:rPr lang="en-US" sz="1600" dirty="0" err="1" smtClean="0"/>
              <a:t>att</a:t>
            </a:r>
            <a:r>
              <a:rPr lang="en-US" sz="1600" dirty="0" smtClean="0"/>
              <a:t>: </a:t>
            </a:r>
            <a:r>
              <a:rPr lang="en-US" sz="1600" dirty="0" err="1" smtClean="0"/>
              <a:t>int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-</a:t>
            </a:r>
            <a:r>
              <a:rPr lang="en-US" sz="1600" dirty="0" err="1" smtClean="0"/>
              <a:t>magicAtt</a:t>
            </a:r>
            <a:r>
              <a:rPr lang="en-US" sz="1600" dirty="0" smtClean="0"/>
              <a:t>: </a:t>
            </a:r>
            <a:r>
              <a:rPr lang="en-US" sz="1600" dirty="0" err="1" smtClean="0"/>
              <a:t>int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-</a:t>
            </a:r>
            <a:r>
              <a:rPr lang="en-US" sz="1600" dirty="0" err="1" smtClean="0"/>
              <a:t>def</a:t>
            </a:r>
            <a:r>
              <a:rPr lang="en-US" sz="1600" dirty="0" smtClean="0"/>
              <a:t>: </a:t>
            </a:r>
            <a:r>
              <a:rPr lang="en-US" sz="1600" dirty="0" err="1" smtClean="0"/>
              <a:t>int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-</a:t>
            </a:r>
            <a:r>
              <a:rPr lang="en-US" sz="1600" dirty="0" err="1" smtClean="0"/>
              <a:t>magicDef</a:t>
            </a:r>
            <a:r>
              <a:rPr lang="en-US" sz="1600" dirty="0" smtClean="0"/>
              <a:t>: </a:t>
            </a:r>
            <a:r>
              <a:rPr lang="en-US" sz="1600" dirty="0" err="1" smtClean="0"/>
              <a:t>int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-</a:t>
            </a:r>
            <a:r>
              <a:rPr lang="en-US" sz="1600" dirty="0" err="1" smtClean="0"/>
              <a:t>spd</a:t>
            </a:r>
            <a:r>
              <a:rPr lang="en-US" sz="1600" dirty="0" smtClean="0"/>
              <a:t>: </a:t>
            </a:r>
            <a:r>
              <a:rPr lang="en-US" sz="1600" dirty="0" err="1" smtClean="0"/>
              <a:t>int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-evasion: </a:t>
            </a:r>
            <a:r>
              <a:rPr lang="en-US" sz="1600" dirty="0" err="1" smtClean="0"/>
              <a:t>int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-accuracy: </a:t>
            </a:r>
            <a:r>
              <a:rPr lang="en-US" sz="1600" dirty="0" err="1" smtClean="0"/>
              <a:t>int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-</a:t>
            </a:r>
            <a:r>
              <a:rPr lang="en-US" sz="1600" dirty="0" err="1" smtClean="0"/>
              <a:t>maxHP</a:t>
            </a:r>
            <a:r>
              <a:rPr lang="en-US" sz="1600" dirty="0" smtClean="0"/>
              <a:t>: </a:t>
            </a:r>
            <a:r>
              <a:rPr lang="en-US" sz="1600" dirty="0" err="1" smtClean="0"/>
              <a:t>int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-HP: </a:t>
            </a:r>
            <a:r>
              <a:rPr lang="en-US" sz="1600" dirty="0" err="1" smtClean="0"/>
              <a:t>int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-</a:t>
            </a:r>
            <a:r>
              <a:rPr lang="en-US" sz="1600" dirty="0" err="1" smtClean="0"/>
              <a:t>maxSP</a:t>
            </a:r>
            <a:r>
              <a:rPr lang="en-US" sz="1600" dirty="0" smtClean="0"/>
              <a:t>: </a:t>
            </a:r>
            <a:r>
              <a:rPr lang="en-US" sz="1600" dirty="0" err="1" smtClean="0"/>
              <a:t>int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-SP: </a:t>
            </a:r>
            <a:r>
              <a:rPr lang="en-US" sz="1600" dirty="0" err="1" smtClean="0"/>
              <a:t>int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tempBonuses</a:t>
            </a:r>
            <a:r>
              <a:rPr lang="en-US" sz="1600" dirty="0" smtClean="0"/>
              <a:t> for all of those ^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Except </a:t>
            </a:r>
            <a:r>
              <a:rPr lang="en-US" sz="1600" dirty="0" err="1" smtClean="0"/>
              <a:t>maxHP</a:t>
            </a:r>
            <a:r>
              <a:rPr lang="en-US" sz="1600" dirty="0" smtClean="0"/>
              <a:t>, HP, </a:t>
            </a:r>
            <a:r>
              <a:rPr lang="en-US" sz="1600" dirty="0" err="1" smtClean="0"/>
              <a:t>maxSP</a:t>
            </a:r>
            <a:r>
              <a:rPr lang="en-US" sz="1600" dirty="0" smtClean="0"/>
              <a:t>, and SP</a:t>
            </a:r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-name: String</a:t>
            </a:r>
          </a:p>
        </p:txBody>
      </p:sp>
    </p:spTree>
    <p:extLst>
      <p:ext uri="{BB962C8B-B14F-4D97-AF65-F5344CB8AC3E}">
        <p14:creationId xmlns:p14="http://schemas.microsoft.com/office/powerpoint/2010/main" val="1721056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1697</Words>
  <Application>Microsoft Macintosh PowerPoint</Application>
  <PresentationFormat>On-screen Show (4:3)</PresentationFormat>
  <Paragraphs>384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Dungeon Adventure</vt:lpstr>
      <vt:lpstr>GamePlay</vt:lpstr>
      <vt:lpstr>GAMEPLAY! YAY!</vt:lpstr>
      <vt:lpstr>PowerPoint Presentation</vt:lpstr>
      <vt:lpstr>EnterDungeon (Driver)</vt:lpstr>
      <vt:lpstr>GUI (runs everything)</vt:lpstr>
      <vt:lpstr>DungeonPanel (graphics)</vt:lpstr>
      <vt:lpstr>Interface Stats</vt:lpstr>
      <vt:lpstr>Character (abstract) (all creatures great and small)</vt:lpstr>
      <vt:lpstr>Monster (abstract) (evil little things) </vt:lpstr>
      <vt:lpstr>Hero (abstract) (omg it’s you! (the player) )</vt:lpstr>
      <vt:lpstr>Equipment (abstract) (it can be worn)</vt:lpstr>
      <vt:lpstr>DungeonObject (These are ‘things’)</vt:lpstr>
      <vt:lpstr>Wall and Stairs (yup. These are objects too… surprise!)</vt:lpstr>
      <vt:lpstr>Chest and GoldChest (they’re quite the find)</vt:lpstr>
      <vt:lpstr>Battle (abstract) (Fight! Fight! Fight!)</vt:lpstr>
      <vt:lpstr>GridCreator (abstract) (it creates things :o  )</vt:lpstr>
      <vt:lpstr>BattleScreen</vt:lpstr>
      <vt:lpstr>Fighter, Mage, Rogue</vt:lpstr>
      <vt:lpstr>Skeleton, Elementals</vt:lpstr>
      <vt:lpstr>equips</vt:lpstr>
      <vt:lpstr>GridPrinter (it prints stuff)</vt:lpstr>
      <vt:lpstr>EtcCode</vt:lpstr>
      <vt:lpstr>objects</vt:lpstr>
      <vt:lpstr>Inheritance</vt:lpstr>
      <vt:lpstr>Interface Use</vt:lpstr>
      <vt:lpstr>Polymorphism (taken from GUI)</vt:lpstr>
      <vt:lpstr>Polymorphism2 (taken from Hero) I left out a lot of code in this… it may not make much sense</vt:lpstr>
      <vt:lpstr>Special Features!</vt:lpstr>
      <vt:lpstr>BUGS (oh noes!)</vt:lpstr>
      <vt:lpstr>2nd Party Code</vt:lpstr>
      <vt:lpstr>Conclusion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 Adventure</dc:title>
  <dc:creator>Russell Miller</dc:creator>
  <cp:lastModifiedBy>Russell Miller</cp:lastModifiedBy>
  <cp:revision>25</cp:revision>
  <dcterms:created xsi:type="dcterms:W3CDTF">2012-02-16T14:55:23Z</dcterms:created>
  <dcterms:modified xsi:type="dcterms:W3CDTF">2012-03-14T04:24:49Z</dcterms:modified>
</cp:coreProperties>
</file>