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aveat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aveat-regular.fntdata"/><Relationship Id="rId8" Type="http://schemas.openxmlformats.org/officeDocument/2006/relationships/font" Target="fonts/Cave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5e649b61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5e649b61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tZ5exBbCeijxg_NpCOktsm6VySS4rciA/view" TargetMode="External"/><Relationship Id="rId4" Type="http://schemas.openxmlformats.org/officeDocument/2006/relationships/image" Target="../media/image1.png"/><Relationship Id="rId10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hyperlink" Target="http://drive.google.com/file/d/1PZjznabPrG6o64CyitdpzIutFUZBaEdV/view" TargetMode="External"/><Relationship Id="rId6" Type="http://schemas.openxmlformats.org/officeDocument/2006/relationships/hyperlink" Target="http://drive.google.com/file/d/1QwvLTAn74YBRSSFOklZ2PXvZjQFWxjTn/view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Generating ‘Mood’ Music with Generative Adversarial Networks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55" name="Google Shape;55;p13" title="Model1Output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910" y="3214671"/>
            <a:ext cx="264590" cy="22899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91925" y="3133250"/>
            <a:ext cx="158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Model 1: Happy</a:t>
            </a:r>
            <a:endParaRPr b="1" sz="1800"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91925" y="3661771"/>
            <a:ext cx="178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Model 2: Sad / Emotional</a:t>
            </a:r>
            <a:endParaRPr b="1" sz="1800"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1925" y="4190309"/>
            <a:ext cx="1780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Model 3: Dark / </a:t>
            </a:r>
            <a:r>
              <a:rPr b="1" lang="en" sz="18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Emotional</a:t>
            </a:r>
            <a:endParaRPr b="1" sz="1800"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59" name="Google Shape;59;p13" title="Model2Output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910" y="3743181"/>
            <a:ext cx="264590" cy="228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title="Model3Outpit.wav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910" y="4271712"/>
            <a:ext cx="264590" cy="22899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057175" y="4083900"/>
            <a:ext cx="962100" cy="36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Random Noise</a:t>
            </a:r>
            <a:endParaRPr sz="1200"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522525" y="4068450"/>
            <a:ext cx="11988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Generator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63" name="Google Shape;63;p13"/>
          <p:cNvCxnSpPr>
            <a:stCxn id="61" idx="3"/>
            <a:endCxn id="62" idx="1"/>
          </p:cNvCxnSpPr>
          <p:nvPr/>
        </p:nvCxnSpPr>
        <p:spPr>
          <a:xfrm>
            <a:off x="4019275" y="4268550"/>
            <a:ext cx="503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6113675" y="3960750"/>
            <a:ext cx="962100" cy="615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Generated Audio</a:t>
            </a:r>
            <a:endParaRPr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65" name="Google Shape;65;p13"/>
          <p:cNvCxnSpPr>
            <a:stCxn id="62" idx="3"/>
            <a:endCxn id="64" idx="1"/>
          </p:cNvCxnSpPr>
          <p:nvPr/>
        </p:nvCxnSpPr>
        <p:spPr>
          <a:xfrm>
            <a:off x="5721325" y="4268550"/>
            <a:ext cx="392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 txBox="1"/>
          <p:nvPr/>
        </p:nvSpPr>
        <p:spPr>
          <a:xfrm>
            <a:off x="4640875" y="2948600"/>
            <a:ext cx="962100" cy="36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Real Audio</a:t>
            </a:r>
            <a:endParaRPr sz="1200"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5995325" y="2933150"/>
            <a:ext cx="11988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Discriminator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68" name="Google Shape;68;p13"/>
          <p:cNvCxnSpPr>
            <a:stCxn id="66" idx="3"/>
            <a:endCxn id="67" idx="1"/>
          </p:cNvCxnSpPr>
          <p:nvPr/>
        </p:nvCxnSpPr>
        <p:spPr>
          <a:xfrm>
            <a:off x="5602975" y="3133250"/>
            <a:ext cx="392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4" idx="0"/>
            <a:endCxn id="67" idx="2"/>
          </p:cNvCxnSpPr>
          <p:nvPr/>
        </p:nvCxnSpPr>
        <p:spPr>
          <a:xfrm rot="10800000">
            <a:off x="6594725" y="3333450"/>
            <a:ext cx="0" cy="627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 txBox="1"/>
          <p:nvPr/>
        </p:nvSpPr>
        <p:spPr>
          <a:xfrm>
            <a:off x="7586475" y="2933150"/>
            <a:ext cx="10212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Real or Fake?</a:t>
            </a:r>
            <a:endParaRPr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71" name="Google Shape;71;p13"/>
          <p:cNvCxnSpPr>
            <a:stCxn id="67" idx="3"/>
            <a:endCxn id="70" idx="1"/>
          </p:cNvCxnSpPr>
          <p:nvPr/>
        </p:nvCxnSpPr>
        <p:spPr>
          <a:xfrm>
            <a:off x="7194125" y="3133250"/>
            <a:ext cx="392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2" name="Google Shape;7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9300" y="1390250"/>
            <a:ext cx="815874" cy="81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5700" y="1390250"/>
            <a:ext cx="815875" cy="8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92112" y="1207462"/>
            <a:ext cx="778025" cy="118144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279050" y="1017713"/>
            <a:ext cx="3848700" cy="18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A</a:t>
            </a:r>
            <a:r>
              <a:rPr b="1" lang="en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ims for my GAN:</a:t>
            </a:r>
            <a:endParaRPr b="1"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Caveat"/>
              <a:buChar char="●"/>
            </a:pPr>
            <a:r>
              <a:rPr b="1" lang="en" sz="17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Creates new Music: </a:t>
            </a:r>
            <a:endParaRPr b="1" sz="1700"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Caveat"/>
              <a:buChar char="●"/>
            </a:pPr>
            <a:r>
              <a:rPr b="1" lang="en" sz="17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Produces </a:t>
            </a:r>
            <a:r>
              <a:rPr b="1" lang="en" sz="17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Realistic, </a:t>
            </a:r>
            <a:r>
              <a:rPr b="1" lang="en" sz="17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Multi-track Music:</a:t>
            </a:r>
            <a:endParaRPr b="1" sz="1700"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Caveat"/>
              <a:buChar char="●"/>
            </a:pPr>
            <a:r>
              <a:rPr b="1" lang="en" sz="17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Music conveying different moods:</a:t>
            </a:r>
            <a:endParaRPr b="1" sz="1700"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35350" y="1240275"/>
            <a:ext cx="392399" cy="3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35350" y="2523125"/>
            <a:ext cx="392399" cy="3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35350" y="1881700"/>
            <a:ext cx="392399" cy="3923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/>
        </p:nvSpPr>
        <p:spPr>
          <a:xfrm>
            <a:off x="7586475" y="3743175"/>
            <a:ext cx="125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Blaine Ramsden, 984084,</a:t>
            </a:r>
            <a:endParaRPr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Supervisor:</a:t>
            </a:r>
            <a:endParaRPr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Ben Mora</a:t>
            </a:r>
            <a:endParaRPr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