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429E-5184-48AE-8C17-116D4BED042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444" y="1828800"/>
            <a:ext cx="11945112" cy="3200400"/>
            <a:chOff x="310896" y="651510"/>
            <a:chExt cx="11945112" cy="320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96" y="651510"/>
              <a:ext cx="4267200" cy="3200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096" y="651510"/>
              <a:ext cx="4267200" cy="3200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8808" y="651510"/>
              <a:ext cx="4267200" cy="32004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 rot="16200000">
            <a:off x="963678" y="376732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Above-knee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606150" y="37837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Below-knee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439380" y="3982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All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ipsi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9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 Hu</dc:creator>
  <cp:lastModifiedBy>Blair Hu</cp:lastModifiedBy>
  <cp:revision>2</cp:revision>
  <dcterms:created xsi:type="dcterms:W3CDTF">2018-06-13T22:09:39Z</dcterms:created>
  <dcterms:modified xsi:type="dcterms:W3CDTF">2018-06-13T22:18:52Z</dcterms:modified>
</cp:coreProperties>
</file>