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7E8D-9220-4A0C-99CD-9BCDBE3C9D2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061B-BF87-4DA6-A119-4735F73A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2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7E8D-9220-4A0C-99CD-9BCDBE3C9D2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061B-BF87-4DA6-A119-4735F73A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1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7E8D-9220-4A0C-99CD-9BCDBE3C9D2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061B-BF87-4DA6-A119-4735F73A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5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7E8D-9220-4A0C-99CD-9BCDBE3C9D2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061B-BF87-4DA6-A119-4735F73A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9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7E8D-9220-4A0C-99CD-9BCDBE3C9D2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061B-BF87-4DA6-A119-4735F73A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7E8D-9220-4A0C-99CD-9BCDBE3C9D2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061B-BF87-4DA6-A119-4735F73A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7E8D-9220-4A0C-99CD-9BCDBE3C9D2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061B-BF87-4DA6-A119-4735F73A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8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7E8D-9220-4A0C-99CD-9BCDBE3C9D2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061B-BF87-4DA6-A119-4735F73A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3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7E8D-9220-4A0C-99CD-9BCDBE3C9D2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061B-BF87-4DA6-A119-4735F73A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0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7E8D-9220-4A0C-99CD-9BCDBE3C9D2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061B-BF87-4DA6-A119-4735F73A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0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7E8D-9220-4A0C-99CD-9BCDBE3C9D2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061B-BF87-4DA6-A119-4735F73A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8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37E8D-9220-4A0C-99CD-9BCDBE3C9D2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C061B-BF87-4DA6-A119-4735F73A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5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4915894" y="2671318"/>
            <a:ext cx="1890978" cy="1784446"/>
            <a:chOff x="3564614" y="1960118"/>
            <a:chExt cx="1890978" cy="1784446"/>
          </a:xfrm>
        </p:grpSpPr>
        <p:grpSp>
          <p:nvGrpSpPr>
            <p:cNvPr id="10" name="Group 9"/>
            <p:cNvGrpSpPr/>
            <p:nvPr/>
          </p:nvGrpSpPr>
          <p:grpSpPr>
            <a:xfrm>
              <a:off x="4066870" y="2799663"/>
              <a:ext cx="1011605" cy="560072"/>
              <a:chOff x="4066870" y="2799663"/>
              <a:chExt cx="1011605" cy="560072"/>
            </a:xfrm>
          </p:grpSpPr>
          <p:sp>
            <p:nvSpPr>
              <p:cNvPr id="4" name="Parallelogram 1"/>
              <p:cNvSpPr/>
              <p:nvPr/>
            </p:nvSpPr>
            <p:spPr>
              <a:xfrm>
                <a:off x="4128490" y="2983305"/>
                <a:ext cx="889026" cy="321981"/>
              </a:xfrm>
              <a:custGeom>
                <a:avLst/>
                <a:gdLst>
                  <a:gd name="connsiteX0" fmla="*/ 0 w 708892"/>
                  <a:gd name="connsiteY0" fmla="*/ 319859 h 319859"/>
                  <a:gd name="connsiteX1" fmla="*/ 79965 w 708892"/>
                  <a:gd name="connsiteY1" fmla="*/ 0 h 319859"/>
                  <a:gd name="connsiteX2" fmla="*/ 708892 w 708892"/>
                  <a:gd name="connsiteY2" fmla="*/ 0 h 319859"/>
                  <a:gd name="connsiteX3" fmla="*/ 628927 w 708892"/>
                  <a:gd name="connsiteY3" fmla="*/ 319859 h 319859"/>
                  <a:gd name="connsiteX4" fmla="*/ 0 w 708892"/>
                  <a:gd name="connsiteY4" fmla="*/ 319859 h 319859"/>
                  <a:gd name="connsiteX0" fmla="*/ 0 w 866208"/>
                  <a:gd name="connsiteY0" fmla="*/ 319859 h 319859"/>
                  <a:gd name="connsiteX1" fmla="*/ 79965 w 866208"/>
                  <a:gd name="connsiteY1" fmla="*/ 0 h 319859"/>
                  <a:gd name="connsiteX2" fmla="*/ 866208 w 866208"/>
                  <a:gd name="connsiteY2" fmla="*/ 0 h 319859"/>
                  <a:gd name="connsiteX3" fmla="*/ 628927 w 866208"/>
                  <a:gd name="connsiteY3" fmla="*/ 319859 h 319859"/>
                  <a:gd name="connsiteX4" fmla="*/ 0 w 866208"/>
                  <a:gd name="connsiteY4" fmla="*/ 319859 h 319859"/>
                  <a:gd name="connsiteX0" fmla="*/ 0 w 866208"/>
                  <a:gd name="connsiteY0" fmla="*/ 319859 h 319859"/>
                  <a:gd name="connsiteX1" fmla="*/ 247113 w 866208"/>
                  <a:gd name="connsiteY1" fmla="*/ 9832 h 319859"/>
                  <a:gd name="connsiteX2" fmla="*/ 866208 w 866208"/>
                  <a:gd name="connsiteY2" fmla="*/ 0 h 319859"/>
                  <a:gd name="connsiteX3" fmla="*/ 628927 w 866208"/>
                  <a:gd name="connsiteY3" fmla="*/ 319859 h 319859"/>
                  <a:gd name="connsiteX4" fmla="*/ 0 w 866208"/>
                  <a:gd name="connsiteY4" fmla="*/ 319859 h 319859"/>
                  <a:gd name="connsiteX0" fmla="*/ 0 w 866208"/>
                  <a:gd name="connsiteY0" fmla="*/ 329691 h 329691"/>
                  <a:gd name="connsiteX1" fmla="*/ 247113 w 866208"/>
                  <a:gd name="connsiteY1" fmla="*/ 0 h 329691"/>
                  <a:gd name="connsiteX2" fmla="*/ 866208 w 866208"/>
                  <a:gd name="connsiteY2" fmla="*/ 9832 h 329691"/>
                  <a:gd name="connsiteX3" fmla="*/ 628927 w 866208"/>
                  <a:gd name="connsiteY3" fmla="*/ 329691 h 329691"/>
                  <a:gd name="connsiteX4" fmla="*/ 0 w 866208"/>
                  <a:gd name="connsiteY4" fmla="*/ 329691 h 329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208" h="329691">
                    <a:moveTo>
                      <a:pt x="0" y="329691"/>
                    </a:moveTo>
                    <a:lnTo>
                      <a:pt x="247113" y="0"/>
                    </a:lnTo>
                    <a:lnTo>
                      <a:pt x="866208" y="9832"/>
                    </a:lnTo>
                    <a:lnTo>
                      <a:pt x="628927" y="329691"/>
                    </a:lnTo>
                    <a:lnTo>
                      <a:pt x="0" y="329691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 rot="18480000">
                <a:off x="3961817" y="2979058"/>
                <a:ext cx="412666" cy="20255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4214876" y="2844792"/>
                <a:ext cx="817880" cy="144780"/>
              </a:xfrm>
              <a:custGeom>
                <a:avLst/>
                <a:gdLst>
                  <a:gd name="connsiteX0" fmla="*/ 0 w 802005"/>
                  <a:gd name="connsiteY0" fmla="*/ 3810 h 152400"/>
                  <a:gd name="connsiteX1" fmla="*/ 175260 w 802005"/>
                  <a:gd name="connsiteY1" fmla="*/ 142875 h 152400"/>
                  <a:gd name="connsiteX2" fmla="*/ 802005 w 802005"/>
                  <a:gd name="connsiteY2" fmla="*/ 152400 h 152400"/>
                  <a:gd name="connsiteX3" fmla="*/ 624840 w 802005"/>
                  <a:gd name="connsiteY3" fmla="*/ 0 h 152400"/>
                  <a:gd name="connsiteX4" fmla="*/ 0 w 802005"/>
                  <a:gd name="connsiteY4" fmla="*/ 3810 h 152400"/>
                  <a:gd name="connsiteX0" fmla="*/ 0 w 817233"/>
                  <a:gd name="connsiteY0" fmla="*/ 3810 h 144780"/>
                  <a:gd name="connsiteX1" fmla="*/ 175260 w 817233"/>
                  <a:gd name="connsiteY1" fmla="*/ 142875 h 144780"/>
                  <a:gd name="connsiteX2" fmla="*/ 817233 w 817233"/>
                  <a:gd name="connsiteY2" fmla="*/ 144780 h 144780"/>
                  <a:gd name="connsiteX3" fmla="*/ 624840 w 817233"/>
                  <a:gd name="connsiteY3" fmla="*/ 0 h 144780"/>
                  <a:gd name="connsiteX4" fmla="*/ 0 w 817233"/>
                  <a:gd name="connsiteY4" fmla="*/ 3810 h 14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233" h="144780">
                    <a:moveTo>
                      <a:pt x="0" y="3810"/>
                    </a:moveTo>
                    <a:lnTo>
                      <a:pt x="175260" y="142875"/>
                    </a:lnTo>
                    <a:lnTo>
                      <a:pt x="817233" y="144780"/>
                    </a:lnTo>
                    <a:lnTo>
                      <a:pt x="624840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032756" y="298330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167886" y="279966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082771" y="331401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4604238" y="3165764"/>
              <a:ext cx="368937" cy="315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604238" y="2731876"/>
              <a:ext cx="332215" cy="4381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610909" y="3165764"/>
              <a:ext cx="529447" cy="37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710801" y="2328677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Palatino Linotype" panose="02040502050505030304" pitchFamily="18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34879" y="2913462"/>
              <a:ext cx="320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Palatino Linotype" panose="02040502050505030304" pitchFamily="18" charset="0"/>
                  <a:cs typeface="Arial" panose="020B0604020202020204" pitchFamily="34" charset="0"/>
                </a:rPr>
                <a:t>X</a:t>
              </a:r>
              <a:endParaRPr lang="en-US" sz="2400" b="1" dirty="0">
                <a:latin typeface="Palatino Linotype" panose="0204050205050503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05726" y="3282899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Palatino Linotype" panose="02040502050505030304" pitchFamily="18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848100" y="2145797"/>
              <a:ext cx="0" cy="1359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3848100" y="2376629"/>
              <a:ext cx="823963" cy="112857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/>
            <p:cNvSpPr/>
            <p:nvPr/>
          </p:nvSpPr>
          <p:spPr>
            <a:xfrm rot="20046149">
              <a:off x="3564614" y="2345628"/>
              <a:ext cx="1008865" cy="861909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26503" y="1960118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Palatino Linotype" panose="02040502050505030304" pitchFamily="18" charset="0"/>
                  <a:cs typeface="Arial" panose="020B0604020202020204" pitchFamily="34" charset="0"/>
                </a:rPr>
                <a:t>20°</a:t>
              </a:r>
              <a:endParaRPr lang="en-US" sz="2000" b="1" dirty="0">
                <a:latin typeface="Palatino Linotype" panose="0204050205050503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95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3627773" y="804894"/>
            <a:ext cx="4936454" cy="5248212"/>
            <a:chOff x="250589" y="924324"/>
            <a:chExt cx="4936454" cy="5248212"/>
          </a:xfrm>
        </p:grpSpPr>
        <p:grpSp>
          <p:nvGrpSpPr>
            <p:cNvPr id="20" name="Group 19"/>
            <p:cNvGrpSpPr/>
            <p:nvPr/>
          </p:nvGrpSpPr>
          <p:grpSpPr>
            <a:xfrm>
              <a:off x="250589" y="924324"/>
              <a:ext cx="4936454" cy="5248212"/>
              <a:chOff x="3688733" y="1509540"/>
              <a:chExt cx="4936454" cy="524821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688733" y="1509540"/>
                <a:ext cx="4936454" cy="5248212"/>
                <a:chOff x="2467098" y="606777"/>
                <a:chExt cx="4936454" cy="5248212"/>
              </a:xfrm>
            </p:grpSpPr>
            <p:pic>
              <p:nvPicPr>
                <p:cNvPr id="5" name="Picture 2" descr="Image result for human vector image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2167" b="99833" l="34000" r="66167"/>
                          </a14:imgEffect>
                          <a14:imgEffect>
                            <a14:sharpenSoften amount="5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132" r="29693"/>
                <a:stretch/>
              </p:blipFill>
              <p:spPr bwMode="auto">
                <a:xfrm>
                  <a:off x="2467098" y="606777"/>
                  <a:ext cx="2066492" cy="51436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Right Brace 5"/>
                <p:cNvSpPr/>
                <p:nvPr/>
              </p:nvSpPr>
              <p:spPr>
                <a:xfrm>
                  <a:off x="4005046" y="3763243"/>
                  <a:ext cx="185954" cy="720590"/>
                </a:xfrm>
                <a:prstGeom prst="rightBrac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ight Brace 6"/>
                <p:cNvSpPr/>
                <p:nvPr/>
              </p:nvSpPr>
              <p:spPr>
                <a:xfrm>
                  <a:off x="4005046" y="4874856"/>
                  <a:ext cx="185954" cy="722376"/>
                </a:xfrm>
                <a:prstGeom prst="rightBrac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4283082" y="3525520"/>
                  <a:ext cx="3120470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000080"/>
                      </a:solidFill>
                      <a:latin typeface="Palatino Linotype" panose="02040502050505030304" pitchFamily="18" charset="0"/>
                      <a:cs typeface="Arial" panose="020B0604020202020204" pitchFamily="34" charset="0"/>
                    </a:rPr>
                    <a:t>EMG: VL, RF, BF, ST</a:t>
                  </a:r>
                </a:p>
                <a:p>
                  <a:r>
                    <a:rPr lang="en-US" sz="2400" b="1" dirty="0">
                      <a:solidFill>
                        <a:srgbClr val="008000"/>
                      </a:solidFill>
                      <a:latin typeface="Palatino Linotype" panose="02040502050505030304" pitchFamily="18" charset="0"/>
                      <a:cs typeface="Arial" panose="020B0604020202020204" pitchFamily="34" charset="0"/>
                    </a:rPr>
                    <a:t>GONIO: Knee</a:t>
                  </a:r>
                </a:p>
                <a:p>
                  <a:r>
                    <a:rPr lang="en-US" sz="2400" b="1" dirty="0">
                      <a:solidFill>
                        <a:srgbClr val="800000"/>
                      </a:solidFill>
                      <a:latin typeface="Palatino Linotype" panose="02040502050505030304" pitchFamily="18" charset="0"/>
                      <a:cs typeface="Arial" panose="020B0604020202020204" pitchFamily="34" charset="0"/>
                    </a:rPr>
                    <a:t>IMU: Thigh</a:t>
                  </a: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4283082" y="4654660"/>
                  <a:ext cx="300652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000080"/>
                      </a:solidFill>
                      <a:latin typeface="Palatino Linotype" panose="02040502050505030304" pitchFamily="18" charset="0"/>
                      <a:cs typeface="Arial" panose="020B0604020202020204" pitchFamily="34" charset="0"/>
                    </a:rPr>
                    <a:t>EMG: TA, MG, SOL</a:t>
                  </a:r>
                </a:p>
                <a:p>
                  <a:r>
                    <a:rPr lang="en-US" sz="2400" b="1" dirty="0">
                      <a:solidFill>
                        <a:srgbClr val="008000"/>
                      </a:solidFill>
                      <a:latin typeface="Palatino Linotype" panose="02040502050505030304" pitchFamily="18" charset="0"/>
                      <a:cs typeface="Arial" panose="020B0604020202020204" pitchFamily="34" charset="0"/>
                    </a:rPr>
                    <a:t>GONIO: Ankle</a:t>
                  </a:r>
                </a:p>
                <a:p>
                  <a:r>
                    <a:rPr lang="en-US" sz="2400" b="1" dirty="0">
                      <a:solidFill>
                        <a:srgbClr val="800000"/>
                      </a:solidFill>
                      <a:latin typeface="Palatino Linotype" panose="02040502050505030304" pitchFamily="18" charset="0"/>
                      <a:cs typeface="Arial" panose="020B0604020202020204" pitchFamily="34" charset="0"/>
                    </a:rPr>
                    <a:t>IMU: Shank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3066472" y="3393911"/>
                  <a:ext cx="4074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Palatino Linotype" panose="02040502050505030304" pitchFamily="18" charset="0"/>
                      <a:cs typeface="Arial" panose="020B0604020202020204" pitchFamily="34" charset="0"/>
                    </a:rPr>
                    <a:t>R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530413" y="3393911"/>
                  <a:ext cx="3722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Palatino Linotype" panose="02040502050505030304" pitchFamily="18" charset="0"/>
                      <a:cs typeface="Arial" panose="020B0604020202020204" pitchFamily="34" charset="0"/>
                    </a:rPr>
                    <a:t>L</a:t>
                  </a: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3058175" y="4643737"/>
                  <a:ext cx="26703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rot="16200000">
                  <a:off x="2924659" y="4510218"/>
                  <a:ext cx="26703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rot="18900000" flipH="1">
                  <a:off x="2830247" y="4738146"/>
                  <a:ext cx="26703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2863249" y="3981952"/>
                  <a:ext cx="3561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>
                      <a:latin typeface="Palatino Linotype" panose="02040502050505030304" pitchFamily="18" charset="0"/>
                      <a:cs typeface="Arial" panose="020B0604020202020204" pitchFamily="34" charset="0"/>
                    </a:rPr>
                    <a:t>X</a:t>
                  </a:r>
                  <a:endParaRPr lang="en-US" sz="2400" b="1" dirty="0">
                    <a:latin typeface="Palatino Linotype" panose="0204050205050503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137384" y="4623415"/>
                  <a:ext cx="32071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Palatino Linotype" panose="02040502050505030304" pitchFamily="18" charset="0"/>
                      <a:cs typeface="Arial" panose="020B0604020202020204" pitchFamily="34" charset="0"/>
                    </a:rPr>
                    <a:t>Y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564707" y="4601724"/>
                  <a:ext cx="35618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Palatino Linotype" panose="02040502050505030304" pitchFamily="18" charset="0"/>
                      <a:cs typeface="Arial" panose="020B0604020202020204" pitchFamily="34" charset="0"/>
                    </a:rPr>
                    <a:t>Z</a:t>
                  </a:r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5802837" y="3925250"/>
                <a:ext cx="17856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800000"/>
                    </a:solidFill>
                    <a:latin typeface="Palatino Linotype" panose="02040502050505030304" pitchFamily="18" charset="0"/>
                    <a:cs typeface="Arial" panose="020B0604020202020204" pitchFamily="34" charset="0"/>
                  </a:rPr>
                  <a:t>IMU</a:t>
                </a:r>
                <a:r>
                  <a:rPr lang="en-US" sz="2400" b="1" dirty="0">
                    <a:solidFill>
                      <a:srgbClr val="800000"/>
                    </a:solidFill>
                    <a:latin typeface="Palatino Linotype" panose="02040502050505030304" pitchFamily="18" charset="0"/>
                    <a:cs typeface="Arial" panose="020B0604020202020204" pitchFamily="34" charset="0"/>
                  </a:rPr>
                  <a:t>: </a:t>
                </a:r>
                <a:r>
                  <a:rPr lang="en-US" sz="2400" b="1" dirty="0" smtClean="0">
                    <a:solidFill>
                      <a:srgbClr val="800000"/>
                    </a:solidFill>
                    <a:latin typeface="Palatino Linotype" panose="02040502050505030304" pitchFamily="18" charset="0"/>
                    <a:cs typeface="Arial" panose="020B0604020202020204" pitchFamily="34" charset="0"/>
                  </a:rPr>
                  <a:t>Waist</a:t>
                </a:r>
                <a:endParaRPr lang="en-US" sz="2400" b="1" dirty="0">
                  <a:solidFill>
                    <a:srgbClr val="800000"/>
                  </a:solidFill>
                  <a:latin typeface="Palatino Linotype" panose="0204050205050503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ight Brace 18"/>
              <p:cNvSpPr/>
              <p:nvPr/>
            </p:nvSpPr>
            <p:spPr>
              <a:xfrm>
                <a:off x="5534529" y="3964059"/>
                <a:ext cx="185954" cy="365760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3" t="28768" r="54909" b="45374"/>
            <a:stretch/>
          </p:blipFill>
          <p:spPr>
            <a:xfrm>
              <a:off x="2449806" y="1705378"/>
              <a:ext cx="1490472" cy="146304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3" name="Rectangle 2"/>
            <p:cNvSpPr/>
            <p:nvPr/>
          </p:nvSpPr>
          <p:spPr>
            <a:xfrm>
              <a:off x="841665" y="3172968"/>
              <a:ext cx="844457" cy="914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" idx="3"/>
            </p:cNvCxnSpPr>
            <p:nvPr/>
          </p:nvCxnSpPr>
          <p:spPr>
            <a:xfrm flipV="1">
              <a:off x="1686122" y="1705378"/>
              <a:ext cx="757495" cy="1513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1686122" y="3168418"/>
              <a:ext cx="763684" cy="502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204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92242" y="1247841"/>
            <a:ext cx="6207517" cy="4362319"/>
            <a:chOff x="5483365" y="1380563"/>
            <a:chExt cx="6207517" cy="4362319"/>
          </a:xfrm>
        </p:grpSpPr>
        <p:grpSp>
          <p:nvGrpSpPr>
            <p:cNvPr id="5" name="Group 4"/>
            <p:cNvGrpSpPr/>
            <p:nvPr/>
          </p:nvGrpSpPr>
          <p:grpSpPr>
            <a:xfrm>
              <a:off x="5483365" y="1380563"/>
              <a:ext cx="6207517" cy="4362319"/>
              <a:chOff x="2374560" y="225549"/>
              <a:chExt cx="5100631" cy="3584453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544" b="19173"/>
              <a:stretch/>
            </p:blipFill>
            <p:spPr>
              <a:xfrm rot="5400000">
                <a:off x="1393471" y="1209690"/>
                <a:ext cx="3581401" cy="161922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856" b="13886"/>
              <a:stretch/>
            </p:blipFill>
            <p:spPr>
              <a:xfrm rot="5400000">
                <a:off x="3138788" y="1234708"/>
                <a:ext cx="3584448" cy="156613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509" b="19260"/>
              <a:stretch/>
            </p:blipFill>
            <p:spPr>
              <a:xfrm rot="5400000">
                <a:off x="4873353" y="1208163"/>
                <a:ext cx="3584451" cy="161922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6075464" y="1748162"/>
              <a:ext cx="576796" cy="254000"/>
            </a:xfrm>
            <a:prstGeom prst="rect">
              <a:avLst/>
            </a:prstGeom>
            <a:solidFill>
              <a:srgbClr val="211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71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39" y="1462396"/>
            <a:ext cx="5334011" cy="40020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350" y="1462396"/>
            <a:ext cx="5334011" cy="40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6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87272" y="2976283"/>
            <a:ext cx="5567082" cy="502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21" y="754374"/>
            <a:ext cx="6333757" cy="534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4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693" y="751326"/>
            <a:ext cx="6324613" cy="535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3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Blair Hu</dc:creator>
  <cp:lastModifiedBy>Blair Hu</cp:lastModifiedBy>
  <cp:revision>12</cp:revision>
  <dcterms:created xsi:type="dcterms:W3CDTF">2017-09-07T22:24:52Z</dcterms:created>
  <dcterms:modified xsi:type="dcterms:W3CDTF">2018-04-09T15:24:18Z</dcterms:modified>
</cp:coreProperties>
</file>