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A9FE-4C2C-4C99-ADC5-4645A73ED54C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09F9-CC51-46C3-89A2-DCA9032E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neophile</dc:creator>
  <cp:lastModifiedBy>neophile</cp:lastModifiedBy>
  <cp:revision>1</cp:revision>
  <dcterms:created xsi:type="dcterms:W3CDTF">2014-05-23T09:04:32Z</dcterms:created>
  <dcterms:modified xsi:type="dcterms:W3CDTF">2014-05-23T09:12:02Z</dcterms:modified>
</cp:coreProperties>
</file>